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1" r:id="rId2"/>
    <p:sldId id="284" r:id="rId3"/>
    <p:sldId id="292" r:id="rId4"/>
    <p:sldId id="293" r:id="rId5"/>
    <p:sldId id="256" r:id="rId6"/>
    <p:sldId id="268" r:id="rId7"/>
    <p:sldId id="269" r:id="rId8"/>
    <p:sldId id="267" r:id="rId9"/>
    <p:sldId id="272" r:id="rId10"/>
    <p:sldId id="296" r:id="rId11"/>
    <p:sldId id="295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lian" initials="L" lastIdx="1" clrIdx="0">
    <p:extLst>
      <p:ext uri="{19B8F6BF-5375-455C-9EA6-DF929625EA0E}">
        <p15:presenceInfo xmlns:p15="http://schemas.microsoft.com/office/powerpoint/2012/main" userId="Lil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87"/>
    <a:srgbClr val="CED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07CC7D-83C8-4073-BB56-1B305E2E9708}" v="11" dt="2018-11-22T21:1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1CDAD3-5BA8-42BE-BA89-E8E27675BE95}" type="doc">
      <dgm:prSet loTypeId="urn:microsoft.com/office/officeart/2016/7/layout/LinearArrowProcessNumbered" loCatId="process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pt-BR"/>
        </a:p>
      </dgm:t>
    </dgm:pt>
    <dgm:pt modelId="{68B7D456-81A0-4B38-8631-D05F5C08F107}">
      <dgm:prSet phldrT="[Texto]" custT="1"/>
      <dgm:spPr/>
      <dgm:t>
        <a:bodyPr/>
        <a:lstStyle/>
        <a:p>
          <a:pPr algn="ctr"/>
          <a:r>
            <a:rPr lang="pt-BR" sz="2000" b="1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Foco no seu principal negócio</a:t>
          </a:r>
        </a:p>
      </dgm:t>
    </dgm:pt>
    <dgm:pt modelId="{13C5BCCB-C151-4CD0-AB21-8106655C4876}" type="parTrans" cxnId="{33457055-A0E9-46E7-899A-54CEA1EF9571}">
      <dgm:prSet/>
      <dgm:spPr/>
      <dgm:t>
        <a:bodyPr/>
        <a:lstStyle/>
        <a:p>
          <a:endParaRPr lang="pt-BR" b="1"/>
        </a:p>
      </dgm:t>
    </dgm:pt>
    <dgm:pt modelId="{3A5E46A5-AAC2-413D-932D-9E102BB68AF0}" type="sibTrans" cxnId="{33457055-A0E9-46E7-899A-54CEA1EF9571}">
      <dgm:prSet phldrT="1" phldr="0"/>
      <dgm:spPr/>
      <dgm:t>
        <a:bodyPr/>
        <a:lstStyle/>
        <a:p>
          <a:r>
            <a:rPr lang="pt-BR" b="1"/>
            <a:t>1</a:t>
          </a:r>
        </a:p>
      </dgm:t>
    </dgm:pt>
    <dgm:pt modelId="{DE522086-8F92-426D-AC38-98A2C5809CD0}">
      <dgm:prSet custT="1"/>
      <dgm:spPr/>
      <dgm:t>
        <a:bodyPr/>
        <a:lstStyle/>
        <a:p>
          <a:pPr algn="ctr"/>
          <a:r>
            <a:rPr lang="pt-BR" sz="1800" b="1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Redução das despesas</a:t>
          </a:r>
        </a:p>
      </dgm:t>
    </dgm:pt>
    <dgm:pt modelId="{B6D334AA-7C1C-4A62-88C3-6AA9EBFA2151}" type="parTrans" cxnId="{DF4A92D8-1356-47FA-B9CF-3AD935CD8D3A}">
      <dgm:prSet/>
      <dgm:spPr/>
      <dgm:t>
        <a:bodyPr/>
        <a:lstStyle/>
        <a:p>
          <a:endParaRPr lang="pt-BR" b="1"/>
        </a:p>
      </dgm:t>
    </dgm:pt>
    <dgm:pt modelId="{D8934CF4-7170-4A6B-80D3-E396D8C24AE6}" type="sibTrans" cxnId="{DF4A92D8-1356-47FA-B9CF-3AD935CD8D3A}">
      <dgm:prSet phldrT="4" phldr="0"/>
      <dgm:spPr/>
      <dgm:t>
        <a:bodyPr/>
        <a:lstStyle/>
        <a:p>
          <a:r>
            <a:rPr lang="pt-BR" b="1"/>
            <a:t>4</a:t>
          </a:r>
        </a:p>
      </dgm:t>
    </dgm:pt>
    <dgm:pt modelId="{B4A2D880-58F6-406A-891E-C4D72477C2DA}">
      <dgm:prSet custT="1"/>
      <dgm:spPr/>
      <dgm:t>
        <a:bodyPr/>
        <a:lstStyle/>
        <a:p>
          <a:pPr algn="ctr"/>
          <a:r>
            <a:rPr lang="pt-BR" sz="1800" b="1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Garantia de execução do serviço</a:t>
          </a:r>
        </a:p>
      </dgm:t>
    </dgm:pt>
    <dgm:pt modelId="{D24D89EE-E8AE-4544-BBB3-0DCDF4379DB7}" type="parTrans" cxnId="{60BE70B8-361B-4651-9E85-1AFBAEF1FF0E}">
      <dgm:prSet/>
      <dgm:spPr/>
      <dgm:t>
        <a:bodyPr/>
        <a:lstStyle/>
        <a:p>
          <a:endParaRPr lang="pt-BR" b="1"/>
        </a:p>
      </dgm:t>
    </dgm:pt>
    <dgm:pt modelId="{6F253AA0-958C-4AF8-849E-BCE57C516348}" type="sibTrans" cxnId="{60BE70B8-361B-4651-9E85-1AFBAEF1FF0E}">
      <dgm:prSet phldrT="2" phldr="0"/>
      <dgm:spPr/>
      <dgm:t>
        <a:bodyPr/>
        <a:lstStyle/>
        <a:p>
          <a:r>
            <a:rPr lang="pt-BR" b="1"/>
            <a:t>2</a:t>
          </a:r>
        </a:p>
      </dgm:t>
    </dgm:pt>
    <dgm:pt modelId="{614400C9-AB8F-4583-8A7A-BAD784164043}">
      <dgm:prSet custT="1"/>
      <dgm:spPr/>
      <dgm:t>
        <a:bodyPr/>
        <a:lstStyle/>
        <a:p>
          <a:pPr algn="ctr"/>
          <a:r>
            <a:rPr lang="pt-BR" sz="1800" b="1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Valor mensal </a:t>
          </a:r>
          <a:r>
            <a:rPr lang="pt-BR" sz="1800" b="1" dirty="0" err="1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ﬁxo</a:t>
          </a:r>
          <a:r>
            <a:rPr lang="pt-BR" sz="1800" b="1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* sem custos adicionais</a:t>
          </a:r>
        </a:p>
      </dgm:t>
    </dgm:pt>
    <dgm:pt modelId="{01DB326D-C390-4F55-9000-D0CE3122BACD}" type="parTrans" cxnId="{62C9D5A1-ACA5-449F-B6CF-184758803C20}">
      <dgm:prSet/>
      <dgm:spPr/>
      <dgm:t>
        <a:bodyPr/>
        <a:lstStyle/>
        <a:p>
          <a:endParaRPr lang="pt-BR" b="1"/>
        </a:p>
      </dgm:t>
    </dgm:pt>
    <dgm:pt modelId="{DC4E7322-DFD6-43F6-AD09-86E35D5427DF}" type="sibTrans" cxnId="{62C9D5A1-ACA5-449F-B6CF-184758803C20}">
      <dgm:prSet phldrT="5" phldr="0"/>
      <dgm:spPr/>
      <dgm:t>
        <a:bodyPr/>
        <a:lstStyle/>
        <a:p>
          <a:r>
            <a:rPr lang="pt-BR" b="1"/>
            <a:t>5</a:t>
          </a:r>
        </a:p>
      </dgm:t>
    </dgm:pt>
    <dgm:pt modelId="{42A175BE-5568-42AF-BA32-FBF2B0EAC40D}">
      <dgm:prSet custT="1"/>
      <dgm:spPr/>
      <dgm:t>
        <a:bodyPr/>
        <a:lstStyle/>
        <a:p>
          <a:pPr algn="ctr"/>
          <a:r>
            <a:rPr lang="pt-BR" sz="1800" b="1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Escopo previamente acordado</a:t>
          </a:r>
        </a:p>
      </dgm:t>
    </dgm:pt>
    <dgm:pt modelId="{AC3249BE-0C44-4119-BDB5-0CFFFE370503}" type="parTrans" cxnId="{8CA5DF3D-D332-49CE-A7FE-C73D6EB715D8}">
      <dgm:prSet/>
      <dgm:spPr/>
      <dgm:t>
        <a:bodyPr/>
        <a:lstStyle/>
        <a:p>
          <a:endParaRPr lang="pt-BR" b="1"/>
        </a:p>
      </dgm:t>
    </dgm:pt>
    <dgm:pt modelId="{C737460F-21F6-4C14-900B-1DF54CF7CC4B}" type="sibTrans" cxnId="{8CA5DF3D-D332-49CE-A7FE-C73D6EB715D8}">
      <dgm:prSet phldrT="3" phldr="0"/>
      <dgm:spPr/>
      <dgm:t>
        <a:bodyPr/>
        <a:lstStyle/>
        <a:p>
          <a:r>
            <a:rPr lang="pt-BR" b="1"/>
            <a:t>3</a:t>
          </a:r>
        </a:p>
      </dgm:t>
    </dgm:pt>
    <dgm:pt modelId="{FBCAD273-546C-45C7-8774-D6FBF52DDA37}">
      <dgm:prSet custT="1"/>
      <dgm:spPr/>
      <dgm:t>
        <a:bodyPr/>
        <a:lstStyle/>
        <a:p>
          <a:pPr algn="ctr"/>
          <a:r>
            <a:rPr lang="pt-BR" sz="18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Encargos trabalhistas, produtos, equipamentos inclusos</a:t>
          </a:r>
        </a:p>
      </dgm:t>
    </dgm:pt>
    <dgm:pt modelId="{7BD6208E-8A5E-49E7-97C9-70B69A968C9C}" type="parTrans" cxnId="{DAA648DE-E55A-48B7-BB91-C20D61983FB3}">
      <dgm:prSet/>
      <dgm:spPr/>
      <dgm:t>
        <a:bodyPr/>
        <a:lstStyle/>
        <a:p>
          <a:endParaRPr lang="pt-BR"/>
        </a:p>
      </dgm:t>
    </dgm:pt>
    <dgm:pt modelId="{2721E7C0-19A5-4856-BA00-851F3CA296B2}" type="sibTrans" cxnId="{DAA648DE-E55A-48B7-BB91-C20D61983FB3}">
      <dgm:prSet phldrT="6" phldr="0"/>
      <dgm:spPr/>
      <dgm:t>
        <a:bodyPr/>
        <a:lstStyle/>
        <a:p>
          <a:r>
            <a:rPr lang="pt-BR"/>
            <a:t>6</a:t>
          </a:r>
        </a:p>
      </dgm:t>
    </dgm:pt>
    <dgm:pt modelId="{7893245E-2B6B-4C94-A103-9D96E293FD79}" type="pres">
      <dgm:prSet presAssocID="{F21CDAD3-5BA8-42BE-BA89-E8E27675BE95}" presName="linearFlow" presStyleCnt="0">
        <dgm:presLayoutVars>
          <dgm:dir/>
          <dgm:animLvl val="lvl"/>
          <dgm:resizeHandles val="exact"/>
        </dgm:presLayoutVars>
      </dgm:prSet>
      <dgm:spPr/>
    </dgm:pt>
    <dgm:pt modelId="{569C885F-4E3D-4C2D-83D6-A545E54ADB60}" type="pres">
      <dgm:prSet presAssocID="{68B7D456-81A0-4B38-8631-D05F5C08F107}" presName="compositeNode" presStyleCnt="0"/>
      <dgm:spPr/>
    </dgm:pt>
    <dgm:pt modelId="{04A40C22-6923-4BFF-BB6A-A0C431227848}" type="pres">
      <dgm:prSet presAssocID="{68B7D456-81A0-4B38-8631-D05F5C08F10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123896C-5155-4AAC-985E-CAC1C2B8688B}" type="pres">
      <dgm:prSet presAssocID="{68B7D456-81A0-4B38-8631-D05F5C08F107}" presName="parSh" presStyleCnt="0"/>
      <dgm:spPr/>
    </dgm:pt>
    <dgm:pt modelId="{24CD71D2-68FC-4915-AB33-7C9FFAE6533F}" type="pres">
      <dgm:prSet presAssocID="{68B7D456-81A0-4B38-8631-D05F5C08F107}" presName="lineNode" presStyleLbl="alignAccFollowNode1" presStyleIdx="0" presStyleCnt="18"/>
      <dgm:spPr/>
    </dgm:pt>
    <dgm:pt modelId="{2B3934DF-BB62-4F9A-8442-C8AE98A8683A}" type="pres">
      <dgm:prSet presAssocID="{68B7D456-81A0-4B38-8631-D05F5C08F107}" presName="lineArrowNode" presStyleLbl="alignAccFollowNode1" presStyleIdx="1" presStyleCnt="18"/>
      <dgm:spPr/>
    </dgm:pt>
    <dgm:pt modelId="{50E4A013-7ED2-4C2B-940E-9208400CC27A}" type="pres">
      <dgm:prSet presAssocID="{3A5E46A5-AAC2-413D-932D-9E102BB68AF0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B8B0071D-F77C-4F94-B3DE-C7D39CEC168D}" type="pres">
      <dgm:prSet presAssocID="{3A5E46A5-AAC2-413D-932D-9E102BB68AF0}" presName="spacerBetweenCircleAndCallout" presStyleCnt="0">
        <dgm:presLayoutVars/>
      </dgm:prSet>
      <dgm:spPr/>
    </dgm:pt>
    <dgm:pt modelId="{CC60DB20-EDD4-47C0-9BA9-EFBEBB99687A}" type="pres">
      <dgm:prSet presAssocID="{68B7D456-81A0-4B38-8631-D05F5C08F107}" presName="nodeText" presStyleLbl="alignAccFollowNode1" presStyleIdx="2" presStyleCnt="18">
        <dgm:presLayoutVars>
          <dgm:bulletEnabled val="1"/>
        </dgm:presLayoutVars>
      </dgm:prSet>
      <dgm:spPr/>
    </dgm:pt>
    <dgm:pt modelId="{8CC3E8A1-EF16-40CD-B0DA-4631435F5004}" type="pres">
      <dgm:prSet presAssocID="{3A5E46A5-AAC2-413D-932D-9E102BB68AF0}" presName="sibTransComposite" presStyleCnt="0"/>
      <dgm:spPr/>
    </dgm:pt>
    <dgm:pt modelId="{AA35708F-B2DF-4EB5-A580-E12A0D5065A8}" type="pres">
      <dgm:prSet presAssocID="{B4A2D880-58F6-406A-891E-C4D72477C2DA}" presName="compositeNode" presStyleCnt="0"/>
      <dgm:spPr/>
    </dgm:pt>
    <dgm:pt modelId="{D03E68E2-7377-467F-A7F0-4F533ACF3CF3}" type="pres">
      <dgm:prSet presAssocID="{B4A2D880-58F6-406A-891E-C4D72477C2D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18F25B8-A6DA-4E29-AEA3-1D5EE30E4F9F}" type="pres">
      <dgm:prSet presAssocID="{B4A2D880-58F6-406A-891E-C4D72477C2DA}" presName="parSh" presStyleCnt="0"/>
      <dgm:spPr/>
    </dgm:pt>
    <dgm:pt modelId="{1A587415-07AB-475F-BD80-E1EB1337D6D6}" type="pres">
      <dgm:prSet presAssocID="{B4A2D880-58F6-406A-891E-C4D72477C2DA}" presName="lineNode" presStyleLbl="alignAccFollowNode1" presStyleIdx="3" presStyleCnt="18"/>
      <dgm:spPr/>
    </dgm:pt>
    <dgm:pt modelId="{05B5CAB2-9E2F-4A70-A822-F8F78B71C2F0}" type="pres">
      <dgm:prSet presAssocID="{B4A2D880-58F6-406A-891E-C4D72477C2DA}" presName="lineArrowNode" presStyleLbl="alignAccFollowNode1" presStyleIdx="4" presStyleCnt="18"/>
      <dgm:spPr/>
    </dgm:pt>
    <dgm:pt modelId="{8405E3DC-1E8F-4999-B693-C04139753E92}" type="pres">
      <dgm:prSet presAssocID="{6F253AA0-958C-4AF8-849E-BCE57C516348}" presName="sibTransNodeCircle" presStyleLbl="alignNode1" presStyleIdx="1" presStyleCnt="6">
        <dgm:presLayoutVars>
          <dgm:chMax val="0"/>
          <dgm:bulletEnabled/>
        </dgm:presLayoutVars>
      </dgm:prSet>
      <dgm:spPr/>
    </dgm:pt>
    <dgm:pt modelId="{8B7CE619-7B09-442F-B593-A4829AE36B1D}" type="pres">
      <dgm:prSet presAssocID="{6F253AA0-958C-4AF8-849E-BCE57C516348}" presName="spacerBetweenCircleAndCallout" presStyleCnt="0">
        <dgm:presLayoutVars/>
      </dgm:prSet>
      <dgm:spPr/>
    </dgm:pt>
    <dgm:pt modelId="{85AA213C-6AFD-4DC1-A72B-4473BBC5907C}" type="pres">
      <dgm:prSet presAssocID="{B4A2D880-58F6-406A-891E-C4D72477C2DA}" presName="nodeText" presStyleLbl="alignAccFollowNode1" presStyleIdx="5" presStyleCnt="18">
        <dgm:presLayoutVars>
          <dgm:bulletEnabled val="1"/>
        </dgm:presLayoutVars>
      </dgm:prSet>
      <dgm:spPr/>
    </dgm:pt>
    <dgm:pt modelId="{4BCF0F2A-6199-4111-94B5-F1769D8CDE1B}" type="pres">
      <dgm:prSet presAssocID="{6F253AA0-958C-4AF8-849E-BCE57C516348}" presName="sibTransComposite" presStyleCnt="0"/>
      <dgm:spPr/>
    </dgm:pt>
    <dgm:pt modelId="{A1B612B3-BBEB-4C5D-A3DB-B187CB46F7A9}" type="pres">
      <dgm:prSet presAssocID="{42A175BE-5568-42AF-BA32-FBF2B0EAC40D}" presName="compositeNode" presStyleCnt="0"/>
      <dgm:spPr/>
    </dgm:pt>
    <dgm:pt modelId="{1A219539-8BED-4859-B561-B2B9F8D79515}" type="pres">
      <dgm:prSet presAssocID="{42A175BE-5568-42AF-BA32-FBF2B0EAC40D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F8A4B6E-23EF-426B-BBE2-CB21ECF7C799}" type="pres">
      <dgm:prSet presAssocID="{42A175BE-5568-42AF-BA32-FBF2B0EAC40D}" presName="parSh" presStyleCnt="0"/>
      <dgm:spPr/>
    </dgm:pt>
    <dgm:pt modelId="{BB89D0F1-3D6F-481D-A3B9-9CDA2B5DCD6E}" type="pres">
      <dgm:prSet presAssocID="{42A175BE-5568-42AF-BA32-FBF2B0EAC40D}" presName="lineNode" presStyleLbl="alignAccFollowNode1" presStyleIdx="6" presStyleCnt="18"/>
      <dgm:spPr/>
    </dgm:pt>
    <dgm:pt modelId="{43F77F3D-AB3F-43E6-B96D-AE4A175CB3ED}" type="pres">
      <dgm:prSet presAssocID="{42A175BE-5568-42AF-BA32-FBF2B0EAC40D}" presName="lineArrowNode" presStyleLbl="alignAccFollowNode1" presStyleIdx="7" presStyleCnt="18"/>
      <dgm:spPr/>
    </dgm:pt>
    <dgm:pt modelId="{87C6C385-32C8-4254-A374-FCBC8A7AED75}" type="pres">
      <dgm:prSet presAssocID="{C737460F-21F6-4C14-900B-1DF54CF7CC4B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36206E04-E08A-4C80-ADA0-C5E89C3170E1}" type="pres">
      <dgm:prSet presAssocID="{C737460F-21F6-4C14-900B-1DF54CF7CC4B}" presName="spacerBetweenCircleAndCallout" presStyleCnt="0">
        <dgm:presLayoutVars/>
      </dgm:prSet>
      <dgm:spPr/>
    </dgm:pt>
    <dgm:pt modelId="{7CD0C90A-FA55-4A7C-9D1A-C606E05118D1}" type="pres">
      <dgm:prSet presAssocID="{42A175BE-5568-42AF-BA32-FBF2B0EAC40D}" presName="nodeText" presStyleLbl="alignAccFollowNode1" presStyleIdx="8" presStyleCnt="18" custScaleX="120180">
        <dgm:presLayoutVars>
          <dgm:bulletEnabled val="1"/>
        </dgm:presLayoutVars>
      </dgm:prSet>
      <dgm:spPr/>
    </dgm:pt>
    <dgm:pt modelId="{284A183E-7CA5-4107-AC16-E8D04C334570}" type="pres">
      <dgm:prSet presAssocID="{C737460F-21F6-4C14-900B-1DF54CF7CC4B}" presName="sibTransComposite" presStyleCnt="0"/>
      <dgm:spPr/>
    </dgm:pt>
    <dgm:pt modelId="{D56C8CBE-0A20-41E8-8C97-8C4527A40709}" type="pres">
      <dgm:prSet presAssocID="{DE522086-8F92-426D-AC38-98A2C5809CD0}" presName="compositeNode" presStyleCnt="0"/>
      <dgm:spPr/>
    </dgm:pt>
    <dgm:pt modelId="{27317822-A66B-4373-9AE8-0B7341B52E9F}" type="pres">
      <dgm:prSet presAssocID="{DE522086-8F92-426D-AC38-98A2C5809CD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2921581-5022-42B1-B329-F20F5C326224}" type="pres">
      <dgm:prSet presAssocID="{DE522086-8F92-426D-AC38-98A2C5809CD0}" presName="parSh" presStyleCnt="0"/>
      <dgm:spPr/>
    </dgm:pt>
    <dgm:pt modelId="{DE636603-8802-49DE-A618-771C54CA9E4D}" type="pres">
      <dgm:prSet presAssocID="{DE522086-8F92-426D-AC38-98A2C5809CD0}" presName="lineNode" presStyleLbl="alignAccFollowNode1" presStyleIdx="9" presStyleCnt="18"/>
      <dgm:spPr/>
    </dgm:pt>
    <dgm:pt modelId="{5BC16345-6587-411D-B291-778E04572641}" type="pres">
      <dgm:prSet presAssocID="{DE522086-8F92-426D-AC38-98A2C5809CD0}" presName="lineArrowNode" presStyleLbl="alignAccFollowNode1" presStyleIdx="10" presStyleCnt="18"/>
      <dgm:spPr/>
    </dgm:pt>
    <dgm:pt modelId="{71601A24-5D46-4698-84EA-CA9299674BE0}" type="pres">
      <dgm:prSet presAssocID="{D8934CF4-7170-4A6B-80D3-E396D8C24AE6}" presName="sibTransNodeCircle" presStyleLbl="alignNode1" presStyleIdx="3" presStyleCnt="6">
        <dgm:presLayoutVars>
          <dgm:chMax val="0"/>
          <dgm:bulletEnabled/>
        </dgm:presLayoutVars>
      </dgm:prSet>
      <dgm:spPr/>
    </dgm:pt>
    <dgm:pt modelId="{AAD88491-17C6-48AA-97B6-72325AE7681B}" type="pres">
      <dgm:prSet presAssocID="{D8934CF4-7170-4A6B-80D3-E396D8C24AE6}" presName="spacerBetweenCircleAndCallout" presStyleCnt="0">
        <dgm:presLayoutVars/>
      </dgm:prSet>
      <dgm:spPr/>
    </dgm:pt>
    <dgm:pt modelId="{DA45F15A-46B2-4B73-825B-62845D97E6BB}" type="pres">
      <dgm:prSet presAssocID="{DE522086-8F92-426D-AC38-98A2C5809CD0}" presName="nodeText" presStyleLbl="alignAccFollowNode1" presStyleIdx="11" presStyleCnt="18">
        <dgm:presLayoutVars>
          <dgm:bulletEnabled val="1"/>
        </dgm:presLayoutVars>
      </dgm:prSet>
      <dgm:spPr/>
    </dgm:pt>
    <dgm:pt modelId="{03C13F5F-9554-493E-B2A2-1D1BC5FC32AE}" type="pres">
      <dgm:prSet presAssocID="{D8934CF4-7170-4A6B-80D3-E396D8C24AE6}" presName="sibTransComposite" presStyleCnt="0"/>
      <dgm:spPr/>
    </dgm:pt>
    <dgm:pt modelId="{46414E89-37ED-44E5-9003-C6EDAD7D4583}" type="pres">
      <dgm:prSet presAssocID="{614400C9-AB8F-4583-8A7A-BAD784164043}" presName="compositeNode" presStyleCnt="0"/>
      <dgm:spPr/>
    </dgm:pt>
    <dgm:pt modelId="{482A93F2-53D3-4C94-95DA-0D93A865A52F}" type="pres">
      <dgm:prSet presAssocID="{614400C9-AB8F-4583-8A7A-BAD78416404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C719A6D-12A1-4B21-95AA-C8EEE93F0BE9}" type="pres">
      <dgm:prSet presAssocID="{614400C9-AB8F-4583-8A7A-BAD784164043}" presName="parSh" presStyleCnt="0"/>
      <dgm:spPr/>
    </dgm:pt>
    <dgm:pt modelId="{CC787BF5-2FEA-4193-8E23-9D59C34A421A}" type="pres">
      <dgm:prSet presAssocID="{614400C9-AB8F-4583-8A7A-BAD784164043}" presName="lineNode" presStyleLbl="alignAccFollowNode1" presStyleIdx="12" presStyleCnt="18"/>
      <dgm:spPr/>
    </dgm:pt>
    <dgm:pt modelId="{B61FA742-0302-4CC5-AE91-E48A76662E35}" type="pres">
      <dgm:prSet presAssocID="{614400C9-AB8F-4583-8A7A-BAD784164043}" presName="lineArrowNode" presStyleLbl="alignAccFollowNode1" presStyleIdx="13" presStyleCnt="18"/>
      <dgm:spPr/>
    </dgm:pt>
    <dgm:pt modelId="{C1E6ABAE-E3B0-467E-A6AA-AF43A1F0C560}" type="pres">
      <dgm:prSet presAssocID="{DC4E7322-DFD6-43F6-AD09-86E35D5427DF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EB380594-BE0B-4091-AE5C-610A826996EA}" type="pres">
      <dgm:prSet presAssocID="{DC4E7322-DFD6-43F6-AD09-86E35D5427DF}" presName="spacerBetweenCircleAndCallout" presStyleCnt="0">
        <dgm:presLayoutVars/>
      </dgm:prSet>
      <dgm:spPr/>
    </dgm:pt>
    <dgm:pt modelId="{9CB8994E-842E-4B2F-9F34-768D7E6CDB31}" type="pres">
      <dgm:prSet presAssocID="{614400C9-AB8F-4583-8A7A-BAD784164043}" presName="nodeText" presStyleLbl="alignAccFollowNode1" presStyleIdx="14" presStyleCnt="18">
        <dgm:presLayoutVars>
          <dgm:bulletEnabled val="1"/>
        </dgm:presLayoutVars>
      </dgm:prSet>
      <dgm:spPr/>
    </dgm:pt>
    <dgm:pt modelId="{0A52798A-2E03-4AE5-9346-6537DD12ECDB}" type="pres">
      <dgm:prSet presAssocID="{DC4E7322-DFD6-43F6-AD09-86E35D5427DF}" presName="sibTransComposite" presStyleCnt="0"/>
      <dgm:spPr/>
    </dgm:pt>
    <dgm:pt modelId="{13B6C8BB-6A18-4EEF-B703-53375458E067}" type="pres">
      <dgm:prSet presAssocID="{FBCAD273-546C-45C7-8774-D6FBF52DDA37}" presName="compositeNode" presStyleCnt="0"/>
      <dgm:spPr/>
    </dgm:pt>
    <dgm:pt modelId="{1A547C68-33E0-4CFF-BE25-C6D5E6A4DFB2}" type="pres">
      <dgm:prSet presAssocID="{FBCAD273-546C-45C7-8774-D6FBF52DDA3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9A9DB50-FBFD-4C23-BF26-A6FCC29E17C4}" type="pres">
      <dgm:prSet presAssocID="{FBCAD273-546C-45C7-8774-D6FBF52DDA37}" presName="parSh" presStyleCnt="0"/>
      <dgm:spPr/>
    </dgm:pt>
    <dgm:pt modelId="{525F85F9-0B9B-4CEE-88F4-AA6DAA24ADB6}" type="pres">
      <dgm:prSet presAssocID="{FBCAD273-546C-45C7-8774-D6FBF52DDA37}" presName="lineNode" presStyleLbl="alignAccFollowNode1" presStyleIdx="15" presStyleCnt="18"/>
      <dgm:spPr/>
    </dgm:pt>
    <dgm:pt modelId="{AD1D433F-40D5-4507-8C26-FE158958A33E}" type="pres">
      <dgm:prSet presAssocID="{FBCAD273-546C-45C7-8774-D6FBF52DDA37}" presName="lineArrowNode" presStyleLbl="alignAccFollowNode1" presStyleIdx="16" presStyleCnt="18"/>
      <dgm:spPr/>
    </dgm:pt>
    <dgm:pt modelId="{E451B361-97D7-49D7-8DE7-D125279D70A7}" type="pres">
      <dgm:prSet presAssocID="{2721E7C0-19A5-4856-BA00-851F3CA296B2}" presName="sibTransNodeCircle" presStyleLbl="alignNode1" presStyleIdx="5" presStyleCnt="6">
        <dgm:presLayoutVars>
          <dgm:chMax val="0"/>
          <dgm:bulletEnabled/>
        </dgm:presLayoutVars>
      </dgm:prSet>
      <dgm:spPr/>
    </dgm:pt>
    <dgm:pt modelId="{860F1083-4AAA-46F1-96F3-638959830A35}" type="pres">
      <dgm:prSet presAssocID="{2721E7C0-19A5-4856-BA00-851F3CA296B2}" presName="spacerBetweenCircleAndCallout" presStyleCnt="0">
        <dgm:presLayoutVars/>
      </dgm:prSet>
      <dgm:spPr/>
    </dgm:pt>
    <dgm:pt modelId="{23C31A28-7CD4-4848-89A4-26386A6E9431}" type="pres">
      <dgm:prSet presAssocID="{FBCAD273-546C-45C7-8774-D6FBF52DDA37}" presName="nodeText" presStyleLbl="alignAccFollowNode1" presStyleIdx="17" presStyleCnt="18" custScaleX="147768">
        <dgm:presLayoutVars>
          <dgm:bulletEnabled val="1"/>
        </dgm:presLayoutVars>
      </dgm:prSet>
      <dgm:spPr/>
    </dgm:pt>
  </dgm:ptLst>
  <dgm:cxnLst>
    <dgm:cxn modelId="{0146640F-FD25-4222-8091-F399999BF20E}" type="presOf" srcId="{F21CDAD3-5BA8-42BE-BA89-E8E27675BE95}" destId="{7893245E-2B6B-4C94-A103-9D96E293FD79}" srcOrd="0" destOrd="0" presId="urn:microsoft.com/office/officeart/2016/7/layout/LinearArrowProcessNumbered"/>
    <dgm:cxn modelId="{DDDB1C1B-0953-4E5A-BDEF-66C03A59CAA3}" type="presOf" srcId="{FBCAD273-546C-45C7-8774-D6FBF52DDA37}" destId="{23C31A28-7CD4-4848-89A4-26386A6E9431}" srcOrd="0" destOrd="0" presId="urn:microsoft.com/office/officeart/2016/7/layout/LinearArrowProcessNumbered"/>
    <dgm:cxn modelId="{A0BC7B1F-84CE-4839-B193-5BD40BDA8046}" type="presOf" srcId="{C737460F-21F6-4C14-900B-1DF54CF7CC4B}" destId="{87C6C385-32C8-4254-A374-FCBC8A7AED75}" srcOrd="0" destOrd="0" presId="urn:microsoft.com/office/officeart/2016/7/layout/LinearArrowProcessNumbered"/>
    <dgm:cxn modelId="{8CA5DF3D-D332-49CE-A7FE-C73D6EB715D8}" srcId="{F21CDAD3-5BA8-42BE-BA89-E8E27675BE95}" destId="{42A175BE-5568-42AF-BA32-FBF2B0EAC40D}" srcOrd="2" destOrd="0" parTransId="{AC3249BE-0C44-4119-BDB5-0CFFFE370503}" sibTransId="{C737460F-21F6-4C14-900B-1DF54CF7CC4B}"/>
    <dgm:cxn modelId="{E88B926D-49DB-4A1D-99AB-F5657D6327CE}" type="presOf" srcId="{68B7D456-81A0-4B38-8631-D05F5C08F107}" destId="{CC60DB20-EDD4-47C0-9BA9-EFBEBB99687A}" srcOrd="0" destOrd="0" presId="urn:microsoft.com/office/officeart/2016/7/layout/LinearArrowProcessNumbered"/>
    <dgm:cxn modelId="{3F30DD53-4672-4448-AA8C-2121CABCDF67}" type="presOf" srcId="{614400C9-AB8F-4583-8A7A-BAD784164043}" destId="{9CB8994E-842E-4B2F-9F34-768D7E6CDB31}" srcOrd="0" destOrd="0" presId="urn:microsoft.com/office/officeart/2016/7/layout/LinearArrowProcessNumbered"/>
    <dgm:cxn modelId="{33457055-A0E9-46E7-899A-54CEA1EF9571}" srcId="{F21CDAD3-5BA8-42BE-BA89-E8E27675BE95}" destId="{68B7D456-81A0-4B38-8631-D05F5C08F107}" srcOrd="0" destOrd="0" parTransId="{13C5BCCB-C151-4CD0-AB21-8106655C4876}" sibTransId="{3A5E46A5-AAC2-413D-932D-9E102BB68AF0}"/>
    <dgm:cxn modelId="{68B3ED79-36F7-4DB8-8853-2FD8ACA6EDF0}" type="presOf" srcId="{D8934CF4-7170-4A6B-80D3-E396D8C24AE6}" destId="{71601A24-5D46-4698-84EA-CA9299674BE0}" srcOrd="0" destOrd="0" presId="urn:microsoft.com/office/officeart/2016/7/layout/LinearArrowProcessNumbered"/>
    <dgm:cxn modelId="{C8AC229C-6DFB-4E8F-8D04-5C4BD48B4DE7}" type="presOf" srcId="{42A175BE-5568-42AF-BA32-FBF2B0EAC40D}" destId="{7CD0C90A-FA55-4A7C-9D1A-C606E05118D1}" srcOrd="0" destOrd="0" presId="urn:microsoft.com/office/officeart/2016/7/layout/LinearArrowProcessNumbered"/>
    <dgm:cxn modelId="{C12F369D-8FBF-4B9B-8BB4-6DCE49FD3255}" type="presOf" srcId="{2721E7C0-19A5-4856-BA00-851F3CA296B2}" destId="{E451B361-97D7-49D7-8DE7-D125279D70A7}" srcOrd="0" destOrd="0" presId="urn:microsoft.com/office/officeart/2016/7/layout/LinearArrowProcessNumbered"/>
    <dgm:cxn modelId="{62C9D5A1-ACA5-449F-B6CF-184758803C20}" srcId="{F21CDAD3-5BA8-42BE-BA89-E8E27675BE95}" destId="{614400C9-AB8F-4583-8A7A-BAD784164043}" srcOrd="4" destOrd="0" parTransId="{01DB326D-C390-4F55-9000-D0CE3122BACD}" sibTransId="{DC4E7322-DFD6-43F6-AD09-86E35D5427DF}"/>
    <dgm:cxn modelId="{1F0537AE-6841-441A-BD61-B38A404A7768}" type="presOf" srcId="{DC4E7322-DFD6-43F6-AD09-86E35D5427DF}" destId="{C1E6ABAE-E3B0-467E-A6AA-AF43A1F0C560}" srcOrd="0" destOrd="0" presId="urn:microsoft.com/office/officeart/2016/7/layout/LinearArrowProcessNumbered"/>
    <dgm:cxn modelId="{60BE70B8-361B-4651-9E85-1AFBAEF1FF0E}" srcId="{F21CDAD3-5BA8-42BE-BA89-E8E27675BE95}" destId="{B4A2D880-58F6-406A-891E-C4D72477C2DA}" srcOrd="1" destOrd="0" parTransId="{D24D89EE-E8AE-4544-BBB3-0DCDF4379DB7}" sibTransId="{6F253AA0-958C-4AF8-849E-BCE57C516348}"/>
    <dgm:cxn modelId="{D159F6C7-428B-429D-9BDE-C6D3334E2F1D}" type="presOf" srcId="{6F253AA0-958C-4AF8-849E-BCE57C516348}" destId="{8405E3DC-1E8F-4999-B693-C04139753E92}" srcOrd="0" destOrd="0" presId="urn:microsoft.com/office/officeart/2016/7/layout/LinearArrowProcessNumbered"/>
    <dgm:cxn modelId="{F55001CD-9901-492D-99F7-CDD093385F93}" type="presOf" srcId="{3A5E46A5-AAC2-413D-932D-9E102BB68AF0}" destId="{50E4A013-7ED2-4C2B-940E-9208400CC27A}" srcOrd="0" destOrd="0" presId="urn:microsoft.com/office/officeart/2016/7/layout/LinearArrowProcessNumbered"/>
    <dgm:cxn modelId="{DF4A92D8-1356-47FA-B9CF-3AD935CD8D3A}" srcId="{F21CDAD3-5BA8-42BE-BA89-E8E27675BE95}" destId="{DE522086-8F92-426D-AC38-98A2C5809CD0}" srcOrd="3" destOrd="0" parTransId="{B6D334AA-7C1C-4A62-88C3-6AA9EBFA2151}" sibTransId="{D8934CF4-7170-4A6B-80D3-E396D8C24AE6}"/>
    <dgm:cxn modelId="{DAA648DE-E55A-48B7-BB91-C20D61983FB3}" srcId="{F21CDAD3-5BA8-42BE-BA89-E8E27675BE95}" destId="{FBCAD273-546C-45C7-8774-D6FBF52DDA37}" srcOrd="5" destOrd="0" parTransId="{7BD6208E-8A5E-49E7-97C9-70B69A968C9C}" sibTransId="{2721E7C0-19A5-4856-BA00-851F3CA296B2}"/>
    <dgm:cxn modelId="{6015D7EF-3BB6-457D-B489-30965C756EC8}" type="presOf" srcId="{B4A2D880-58F6-406A-891E-C4D72477C2DA}" destId="{85AA213C-6AFD-4DC1-A72B-4473BBC5907C}" srcOrd="0" destOrd="0" presId="urn:microsoft.com/office/officeart/2016/7/layout/LinearArrowProcessNumbered"/>
    <dgm:cxn modelId="{0028C2F4-4E34-44B4-8540-F46A7636D731}" type="presOf" srcId="{DE522086-8F92-426D-AC38-98A2C5809CD0}" destId="{DA45F15A-46B2-4B73-825B-62845D97E6BB}" srcOrd="0" destOrd="0" presId="urn:microsoft.com/office/officeart/2016/7/layout/LinearArrowProcessNumbered"/>
    <dgm:cxn modelId="{7191AAD2-6B43-4205-9B8F-A70BD6089E2C}" type="presParOf" srcId="{7893245E-2B6B-4C94-A103-9D96E293FD79}" destId="{569C885F-4E3D-4C2D-83D6-A545E54ADB60}" srcOrd="0" destOrd="0" presId="urn:microsoft.com/office/officeart/2016/7/layout/LinearArrowProcessNumbered"/>
    <dgm:cxn modelId="{1F3607DC-9A3F-41D4-807B-9EDAE0F8CBC9}" type="presParOf" srcId="{569C885F-4E3D-4C2D-83D6-A545E54ADB60}" destId="{04A40C22-6923-4BFF-BB6A-A0C431227848}" srcOrd="0" destOrd="0" presId="urn:microsoft.com/office/officeart/2016/7/layout/LinearArrowProcessNumbered"/>
    <dgm:cxn modelId="{3B2E6A99-A15A-478F-90F3-E290C9714E90}" type="presParOf" srcId="{569C885F-4E3D-4C2D-83D6-A545E54ADB60}" destId="{5123896C-5155-4AAC-985E-CAC1C2B8688B}" srcOrd="1" destOrd="0" presId="urn:microsoft.com/office/officeart/2016/7/layout/LinearArrowProcessNumbered"/>
    <dgm:cxn modelId="{94CD94A6-3DE0-4A42-8989-9A913EDB3C3D}" type="presParOf" srcId="{5123896C-5155-4AAC-985E-CAC1C2B8688B}" destId="{24CD71D2-68FC-4915-AB33-7C9FFAE6533F}" srcOrd="0" destOrd="0" presId="urn:microsoft.com/office/officeart/2016/7/layout/LinearArrowProcessNumbered"/>
    <dgm:cxn modelId="{08704794-6535-45D8-83BE-97A4271E02D9}" type="presParOf" srcId="{5123896C-5155-4AAC-985E-CAC1C2B8688B}" destId="{2B3934DF-BB62-4F9A-8442-C8AE98A8683A}" srcOrd="1" destOrd="0" presId="urn:microsoft.com/office/officeart/2016/7/layout/LinearArrowProcessNumbered"/>
    <dgm:cxn modelId="{D78EABD3-C2A4-4344-9E7F-EA46A00423EA}" type="presParOf" srcId="{5123896C-5155-4AAC-985E-CAC1C2B8688B}" destId="{50E4A013-7ED2-4C2B-940E-9208400CC27A}" srcOrd="2" destOrd="0" presId="urn:microsoft.com/office/officeart/2016/7/layout/LinearArrowProcessNumbered"/>
    <dgm:cxn modelId="{82D203DA-4339-4ED5-89E8-AA06CCCAC875}" type="presParOf" srcId="{5123896C-5155-4AAC-985E-CAC1C2B8688B}" destId="{B8B0071D-F77C-4F94-B3DE-C7D39CEC168D}" srcOrd="3" destOrd="0" presId="urn:microsoft.com/office/officeart/2016/7/layout/LinearArrowProcessNumbered"/>
    <dgm:cxn modelId="{93C0B807-009F-47A4-9092-3449D074C182}" type="presParOf" srcId="{569C885F-4E3D-4C2D-83D6-A545E54ADB60}" destId="{CC60DB20-EDD4-47C0-9BA9-EFBEBB99687A}" srcOrd="2" destOrd="0" presId="urn:microsoft.com/office/officeart/2016/7/layout/LinearArrowProcessNumbered"/>
    <dgm:cxn modelId="{5FB23ED8-DE1D-4540-BF72-8EE995543FB3}" type="presParOf" srcId="{7893245E-2B6B-4C94-A103-9D96E293FD79}" destId="{8CC3E8A1-EF16-40CD-B0DA-4631435F5004}" srcOrd="1" destOrd="0" presId="urn:microsoft.com/office/officeart/2016/7/layout/LinearArrowProcessNumbered"/>
    <dgm:cxn modelId="{1C553763-DE7C-4328-84C1-A6F09834BDA5}" type="presParOf" srcId="{7893245E-2B6B-4C94-A103-9D96E293FD79}" destId="{AA35708F-B2DF-4EB5-A580-E12A0D5065A8}" srcOrd="2" destOrd="0" presId="urn:microsoft.com/office/officeart/2016/7/layout/LinearArrowProcessNumbered"/>
    <dgm:cxn modelId="{270AC1BD-AA85-4717-A4D2-875D3401BDAD}" type="presParOf" srcId="{AA35708F-B2DF-4EB5-A580-E12A0D5065A8}" destId="{D03E68E2-7377-467F-A7F0-4F533ACF3CF3}" srcOrd="0" destOrd="0" presId="urn:microsoft.com/office/officeart/2016/7/layout/LinearArrowProcessNumbered"/>
    <dgm:cxn modelId="{CA1D42DF-71B0-4172-8D46-2061F99C529A}" type="presParOf" srcId="{AA35708F-B2DF-4EB5-A580-E12A0D5065A8}" destId="{B18F25B8-A6DA-4E29-AEA3-1D5EE30E4F9F}" srcOrd="1" destOrd="0" presId="urn:microsoft.com/office/officeart/2016/7/layout/LinearArrowProcessNumbered"/>
    <dgm:cxn modelId="{8E34B7E5-85B6-48C4-A2C1-AD61DA3EBC4D}" type="presParOf" srcId="{B18F25B8-A6DA-4E29-AEA3-1D5EE30E4F9F}" destId="{1A587415-07AB-475F-BD80-E1EB1337D6D6}" srcOrd="0" destOrd="0" presId="urn:microsoft.com/office/officeart/2016/7/layout/LinearArrowProcessNumbered"/>
    <dgm:cxn modelId="{3A798912-8E0B-45BD-8B75-6FADD05B9C91}" type="presParOf" srcId="{B18F25B8-A6DA-4E29-AEA3-1D5EE30E4F9F}" destId="{05B5CAB2-9E2F-4A70-A822-F8F78B71C2F0}" srcOrd="1" destOrd="0" presId="urn:microsoft.com/office/officeart/2016/7/layout/LinearArrowProcessNumbered"/>
    <dgm:cxn modelId="{B9AB2458-9F5B-4458-BC09-99F009F44C89}" type="presParOf" srcId="{B18F25B8-A6DA-4E29-AEA3-1D5EE30E4F9F}" destId="{8405E3DC-1E8F-4999-B693-C04139753E92}" srcOrd="2" destOrd="0" presId="urn:microsoft.com/office/officeart/2016/7/layout/LinearArrowProcessNumbered"/>
    <dgm:cxn modelId="{3984AF0D-2962-437D-AB6B-AF325240EEBF}" type="presParOf" srcId="{B18F25B8-A6DA-4E29-AEA3-1D5EE30E4F9F}" destId="{8B7CE619-7B09-442F-B593-A4829AE36B1D}" srcOrd="3" destOrd="0" presId="urn:microsoft.com/office/officeart/2016/7/layout/LinearArrowProcessNumbered"/>
    <dgm:cxn modelId="{89FA484F-9C76-4B2F-90FD-3AF0504E0599}" type="presParOf" srcId="{AA35708F-B2DF-4EB5-A580-E12A0D5065A8}" destId="{85AA213C-6AFD-4DC1-A72B-4473BBC5907C}" srcOrd="2" destOrd="0" presId="urn:microsoft.com/office/officeart/2016/7/layout/LinearArrowProcessNumbered"/>
    <dgm:cxn modelId="{0A686439-8954-4EC5-9892-0E6D5ADA0A90}" type="presParOf" srcId="{7893245E-2B6B-4C94-A103-9D96E293FD79}" destId="{4BCF0F2A-6199-4111-94B5-F1769D8CDE1B}" srcOrd="3" destOrd="0" presId="urn:microsoft.com/office/officeart/2016/7/layout/LinearArrowProcessNumbered"/>
    <dgm:cxn modelId="{30D99152-B2F6-4352-97A8-72CFCF967876}" type="presParOf" srcId="{7893245E-2B6B-4C94-A103-9D96E293FD79}" destId="{A1B612B3-BBEB-4C5D-A3DB-B187CB46F7A9}" srcOrd="4" destOrd="0" presId="urn:microsoft.com/office/officeart/2016/7/layout/LinearArrowProcessNumbered"/>
    <dgm:cxn modelId="{7BDC3C23-21B2-407B-96A0-DF67F91FE520}" type="presParOf" srcId="{A1B612B3-BBEB-4C5D-A3DB-B187CB46F7A9}" destId="{1A219539-8BED-4859-B561-B2B9F8D79515}" srcOrd="0" destOrd="0" presId="urn:microsoft.com/office/officeart/2016/7/layout/LinearArrowProcessNumbered"/>
    <dgm:cxn modelId="{E41AA503-3556-44DC-AF98-F515C16F1B93}" type="presParOf" srcId="{A1B612B3-BBEB-4C5D-A3DB-B187CB46F7A9}" destId="{EF8A4B6E-23EF-426B-BBE2-CB21ECF7C799}" srcOrd="1" destOrd="0" presId="urn:microsoft.com/office/officeart/2016/7/layout/LinearArrowProcessNumbered"/>
    <dgm:cxn modelId="{81BDB0C4-1F02-452F-9FE6-20FC694ACB7F}" type="presParOf" srcId="{EF8A4B6E-23EF-426B-BBE2-CB21ECF7C799}" destId="{BB89D0F1-3D6F-481D-A3B9-9CDA2B5DCD6E}" srcOrd="0" destOrd="0" presId="urn:microsoft.com/office/officeart/2016/7/layout/LinearArrowProcessNumbered"/>
    <dgm:cxn modelId="{BC4216FE-83EB-486B-95CB-B7E479872A1D}" type="presParOf" srcId="{EF8A4B6E-23EF-426B-BBE2-CB21ECF7C799}" destId="{43F77F3D-AB3F-43E6-B96D-AE4A175CB3ED}" srcOrd="1" destOrd="0" presId="urn:microsoft.com/office/officeart/2016/7/layout/LinearArrowProcessNumbered"/>
    <dgm:cxn modelId="{C55898E8-DCC3-448A-AFD0-1C6BB7FA9D9D}" type="presParOf" srcId="{EF8A4B6E-23EF-426B-BBE2-CB21ECF7C799}" destId="{87C6C385-32C8-4254-A374-FCBC8A7AED75}" srcOrd="2" destOrd="0" presId="urn:microsoft.com/office/officeart/2016/7/layout/LinearArrowProcessNumbered"/>
    <dgm:cxn modelId="{127FABB6-4FF6-4DCC-A74F-DDDFAFCECD28}" type="presParOf" srcId="{EF8A4B6E-23EF-426B-BBE2-CB21ECF7C799}" destId="{36206E04-E08A-4C80-ADA0-C5E89C3170E1}" srcOrd="3" destOrd="0" presId="urn:microsoft.com/office/officeart/2016/7/layout/LinearArrowProcessNumbered"/>
    <dgm:cxn modelId="{78A5754F-45DE-43CB-B34F-33E0EFF06BC4}" type="presParOf" srcId="{A1B612B3-BBEB-4C5D-A3DB-B187CB46F7A9}" destId="{7CD0C90A-FA55-4A7C-9D1A-C606E05118D1}" srcOrd="2" destOrd="0" presId="urn:microsoft.com/office/officeart/2016/7/layout/LinearArrowProcessNumbered"/>
    <dgm:cxn modelId="{D38EEF5C-87AC-4EB0-95A8-69B70638A9E0}" type="presParOf" srcId="{7893245E-2B6B-4C94-A103-9D96E293FD79}" destId="{284A183E-7CA5-4107-AC16-E8D04C334570}" srcOrd="5" destOrd="0" presId="urn:microsoft.com/office/officeart/2016/7/layout/LinearArrowProcessNumbered"/>
    <dgm:cxn modelId="{C278FD58-1D65-4E4D-B19F-AB5F9D8DC239}" type="presParOf" srcId="{7893245E-2B6B-4C94-A103-9D96E293FD79}" destId="{D56C8CBE-0A20-41E8-8C97-8C4527A40709}" srcOrd="6" destOrd="0" presId="urn:microsoft.com/office/officeart/2016/7/layout/LinearArrowProcessNumbered"/>
    <dgm:cxn modelId="{697BAAAD-B114-4549-9497-9253D2D59873}" type="presParOf" srcId="{D56C8CBE-0A20-41E8-8C97-8C4527A40709}" destId="{27317822-A66B-4373-9AE8-0B7341B52E9F}" srcOrd="0" destOrd="0" presId="urn:microsoft.com/office/officeart/2016/7/layout/LinearArrowProcessNumbered"/>
    <dgm:cxn modelId="{B0C35E6C-DBC9-4A42-8B9D-B6AFC807CDA1}" type="presParOf" srcId="{D56C8CBE-0A20-41E8-8C97-8C4527A40709}" destId="{72921581-5022-42B1-B329-F20F5C326224}" srcOrd="1" destOrd="0" presId="urn:microsoft.com/office/officeart/2016/7/layout/LinearArrowProcessNumbered"/>
    <dgm:cxn modelId="{ABC569B2-DF93-443C-B02B-E9211073A008}" type="presParOf" srcId="{72921581-5022-42B1-B329-F20F5C326224}" destId="{DE636603-8802-49DE-A618-771C54CA9E4D}" srcOrd="0" destOrd="0" presId="urn:microsoft.com/office/officeart/2016/7/layout/LinearArrowProcessNumbered"/>
    <dgm:cxn modelId="{35D9DD96-2129-4AB4-849E-A44FBDFE2FE2}" type="presParOf" srcId="{72921581-5022-42B1-B329-F20F5C326224}" destId="{5BC16345-6587-411D-B291-778E04572641}" srcOrd="1" destOrd="0" presId="urn:microsoft.com/office/officeart/2016/7/layout/LinearArrowProcessNumbered"/>
    <dgm:cxn modelId="{B0C8EDB1-0E10-45FE-9B21-86A340B1A64F}" type="presParOf" srcId="{72921581-5022-42B1-B329-F20F5C326224}" destId="{71601A24-5D46-4698-84EA-CA9299674BE0}" srcOrd="2" destOrd="0" presId="urn:microsoft.com/office/officeart/2016/7/layout/LinearArrowProcessNumbered"/>
    <dgm:cxn modelId="{8A3C17E5-E991-4209-9DF4-1A5867972CE2}" type="presParOf" srcId="{72921581-5022-42B1-B329-F20F5C326224}" destId="{AAD88491-17C6-48AA-97B6-72325AE7681B}" srcOrd="3" destOrd="0" presId="urn:microsoft.com/office/officeart/2016/7/layout/LinearArrowProcessNumbered"/>
    <dgm:cxn modelId="{AF6DBCCC-4F19-41E6-9C8A-CCDFF0495A97}" type="presParOf" srcId="{D56C8CBE-0A20-41E8-8C97-8C4527A40709}" destId="{DA45F15A-46B2-4B73-825B-62845D97E6BB}" srcOrd="2" destOrd="0" presId="urn:microsoft.com/office/officeart/2016/7/layout/LinearArrowProcessNumbered"/>
    <dgm:cxn modelId="{5F43E235-EAE2-45DB-82B2-7354EAE94D26}" type="presParOf" srcId="{7893245E-2B6B-4C94-A103-9D96E293FD79}" destId="{03C13F5F-9554-493E-B2A2-1D1BC5FC32AE}" srcOrd="7" destOrd="0" presId="urn:microsoft.com/office/officeart/2016/7/layout/LinearArrowProcessNumbered"/>
    <dgm:cxn modelId="{584BF8C2-9D70-4421-9A94-16F76E506019}" type="presParOf" srcId="{7893245E-2B6B-4C94-A103-9D96E293FD79}" destId="{46414E89-37ED-44E5-9003-C6EDAD7D4583}" srcOrd="8" destOrd="0" presId="urn:microsoft.com/office/officeart/2016/7/layout/LinearArrowProcessNumbered"/>
    <dgm:cxn modelId="{A1BBA338-DEFC-455A-A42C-DB9ACF25F084}" type="presParOf" srcId="{46414E89-37ED-44E5-9003-C6EDAD7D4583}" destId="{482A93F2-53D3-4C94-95DA-0D93A865A52F}" srcOrd="0" destOrd="0" presId="urn:microsoft.com/office/officeart/2016/7/layout/LinearArrowProcessNumbered"/>
    <dgm:cxn modelId="{03C26649-C6FC-42F8-B395-0AAA0B54BC85}" type="presParOf" srcId="{46414E89-37ED-44E5-9003-C6EDAD7D4583}" destId="{9C719A6D-12A1-4B21-95AA-C8EEE93F0BE9}" srcOrd="1" destOrd="0" presId="urn:microsoft.com/office/officeart/2016/7/layout/LinearArrowProcessNumbered"/>
    <dgm:cxn modelId="{072D6077-4C95-44BA-A403-ABBC00347C0B}" type="presParOf" srcId="{9C719A6D-12A1-4B21-95AA-C8EEE93F0BE9}" destId="{CC787BF5-2FEA-4193-8E23-9D59C34A421A}" srcOrd="0" destOrd="0" presId="urn:microsoft.com/office/officeart/2016/7/layout/LinearArrowProcessNumbered"/>
    <dgm:cxn modelId="{CCBFA836-8007-4C28-8FE4-BE7E66ED7A11}" type="presParOf" srcId="{9C719A6D-12A1-4B21-95AA-C8EEE93F0BE9}" destId="{B61FA742-0302-4CC5-AE91-E48A76662E35}" srcOrd="1" destOrd="0" presId="urn:microsoft.com/office/officeart/2016/7/layout/LinearArrowProcessNumbered"/>
    <dgm:cxn modelId="{1FD5EF73-A1A5-46BA-97B8-2B57CEB01684}" type="presParOf" srcId="{9C719A6D-12A1-4B21-95AA-C8EEE93F0BE9}" destId="{C1E6ABAE-E3B0-467E-A6AA-AF43A1F0C560}" srcOrd="2" destOrd="0" presId="urn:microsoft.com/office/officeart/2016/7/layout/LinearArrowProcessNumbered"/>
    <dgm:cxn modelId="{AB005CD4-E999-42F4-920D-128F7E6B9FA3}" type="presParOf" srcId="{9C719A6D-12A1-4B21-95AA-C8EEE93F0BE9}" destId="{EB380594-BE0B-4091-AE5C-610A826996EA}" srcOrd="3" destOrd="0" presId="urn:microsoft.com/office/officeart/2016/7/layout/LinearArrowProcessNumbered"/>
    <dgm:cxn modelId="{C3794AEC-A286-4AEB-B0C2-7DC16D99F55A}" type="presParOf" srcId="{46414E89-37ED-44E5-9003-C6EDAD7D4583}" destId="{9CB8994E-842E-4B2F-9F34-768D7E6CDB31}" srcOrd="2" destOrd="0" presId="urn:microsoft.com/office/officeart/2016/7/layout/LinearArrowProcessNumbered"/>
    <dgm:cxn modelId="{FD1C3814-CC14-4780-9E6C-33C9C5C5A869}" type="presParOf" srcId="{7893245E-2B6B-4C94-A103-9D96E293FD79}" destId="{0A52798A-2E03-4AE5-9346-6537DD12ECDB}" srcOrd="9" destOrd="0" presId="urn:microsoft.com/office/officeart/2016/7/layout/LinearArrowProcessNumbered"/>
    <dgm:cxn modelId="{5C527FB9-4C24-41DD-AAD3-EB7AF93D384D}" type="presParOf" srcId="{7893245E-2B6B-4C94-A103-9D96E293FD79}" destId="{13B6C8BB-6A18-4EEF-B703-53375458E067}" srcOrd="10" destOrd="0" presId="urn:microsoft.com/office/officeart/2016/7/layout/LinearArrowProcessNumbered"/>
    <dgm:cxn modelId="{3B5E80C0-2FDE-4DB0-9C32-726259828BB3}" type="presParOf" srcId="{13B6C8BB-6A18-4EEF-B703-53375458E067}" destId="{1A547C68-33E0-4CFF-BE25-C6D5E6A4DFB2}" srcOrd="0" destOrd="0" presId="urn:microsoft.com/office/officeart/2016/7/layout/LinearArrowProcessNumbered"/>
    <dgm:cxn modelId="{12648372-DCA4-4B5B-B709-CF4C3521F19D}" type="presParOf" srcId="{13B6C8BB-6A18-4EEF-B703-53375458E067}" destId="{D9A9DB50-FBFD-4C23-BF26-A6FCC29E17C4}" srcOrd="1" destOrd="0" presId="urn:microsoft.com/office/officeart/2016/7/layout/LinearArrowProcessNumbered"/>
    <dgm:cxn modelId="{8804C629-F902-401D-AEA3-579E50EDAE02}" type="presParOf" srcId="{D9A9DB50-FBFD-4C23-BF26-A6FCC29E17C4}" destId="{525F85F9-0B9B-4CEE-88F4-AA6DAA24ADB6}" srcOrd="0" destOrd="0" presId="urn:microsoft.com/office/officeart/2016/7/layout/LinearArrowProcessNumbered"/>
    <dgm:cxn modelId="{F74BF1B1-A807-4630-9137-7E92A97E9471}" type="presParOf" srcId="{D9A9DB50-FBFD-4C23-BF26-A6FCC29E17C4}" destId="{AD1D433F-40D5-4507-8C26-FE158958A33E}" srcOrd="1" destOrd="0" presId="urn:microsoft.com/office/officeart/2016/7/layout/LinearArrowProcessNumbered"/>
    <dgm:cxn modelId="{4C20A8CF-3C99-4C5D-AE81-5D100B055601}" type="presParOf" srcId="{D9A9DB50-FBFD-4C23-BF26-A6FCC29E17C4}" destId="{E451B361-97D7-49D7-8DE7-D125279D70A7}" srcOrd="2" destOrd="0" presId="urn:microsoft.com/office/officeart/2016/7/layout/LinearArrowProcessNumbered"/>
    <dgm:cxn modelId="{841C5CCE-C2BD-4548-9C5D-8DF468D70749}" type="presParOf" srcId="{D9A9DB50-FBFD-4C23-BF26-A6FCC29E17C4}" destId="{860F1083-4AAA-46F1-96F3-638959830A35}" srcOrd="3" destOrd="0" presId="urn:microsoft.com/office/officeart/2016/7/layout/LinearArrowProcessNumbered"/>
    <dgm:cxn modelId="{1ED65341-F115-4987-BA0E-CDFFEC0FF4E0}" type="presParOf" srcId="{13B6C8BB-6A18-4EEF-B703-53375458E067}" destId="{23C31A28-7CD4-4848-89A4-26386A6E9431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D71D2-68FC-4915-AB33-7C9FFAE6533F}">
      <dsp:nvSpPr>
        <dsp:cNvPr id="0" name=""/>
        <dsp:cNvSpPr/>
      </dsp:nvSpPr>
      <dsp:spPr>
        <a:xfrm>
          <a:off x="815221" y="1109943"/>
          <a:ext cx="649033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3934DF-BB62-4F9A-8442-C8AE98A8683A}">
      <dsp:nvSpPr>
        <dsp:cNvPr id="0" name=""/>
        <dsp:cNvSpPr/>
      </dsp:nvSpPr>
      <dsp:spPr>
        <a:xfrm>
          <a:off x="1503197" y="1055031"/>
          <a:ext cx="74638" cy="14125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4A013-7ED2-4C2B-940E-9208400CC27A}">
      <dsp:nvSpPr>
        <dsp:cNvPr id="0" name=""/>
        <dsp:cNvSpPr/>
      </dsp:nvSpPr>
      <dsp:spPr>
        <a:xfrm>
          <a:off x="424381" y="800269"/>
          <a:ext cx="619420" cy="619420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37" tIns="24037" rIns="24037" bIns="2403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/>
            <a:t>1</a:t>
          </a:r>
        </a:p>
      </dsp:txBody>
      <dsp:txXfrm>
        <a:off x="515093" y="890981"/>
        <a:ext cx="437996" cy="437996"/>
      </dsp:txXfrm>
    </dsp:sp>
    <dsp:sp modelId="{CC60DB20-EDD4-47C0-9BA9-EFBEBB99687A}">
      <dsp:nvSpPr>
        <dsp:cNvPr id="0" name=""/>
        <dsp:cNvSpPr/>
      </dsp:nvSpPr>
      <dsp:spPr>
        <a:xfrm>
          <a:off x="3929" y="1585242"/>
          <a:ext cx="146032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92" tIns="165100" rIns="115192" bIns="1651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Foco no seu principal negócio</a:t>
          </a:r>
        </a:p>
      </dsp:txBody>
      <dsp:txXfrm>
        <a:off x="3929" y="1877307"/>
        <a:ext cx="1460325" cy="1673535"/>
      </dsp:txXfrm>
    </dsp:sp>
    <dsp:sp modelId="{1A587415-07AB-475F-BD80-E1EB1337D6D6}">
      <dsp:nvSpPr>
        <dsp:cNvPr id="0" name=""/>
        <dsp:cNvSpPr/>
      </dsp:nvSpPr>
      <dsp:spPr>
        <a:xfrm>
          <a:off x="1626513" y="1110033"/>
          <a:ext cx="146032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5CAB2-9E2F-4A70-A822-F8F78B71C2F0}">
      <dsp:nvSpPr>
        <dsp:cNvPr id="0" name=""/>
        <dsp:cNvSpPr/>
      </dsp:nvSpPr>
      <dsp:spPr>
        <a:xfrm>
          <a:off x="3125781" y="1055105"/>
          <a:ext cx="74638" cy="14133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5E3DC-1E8F-4999-B693-C04139753E92}">
      <dsp:nvSpPr>
        <dsp:cNvPr id="0" name=""/>
        <dsp:cNvSpPr/>
      </dsp:nvSpPr>
      <dsp:spPr>
        <a:xfrm>
          <a:off x="2046966" y="800358"/>
          <a:ext cx="619420" cy="619420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8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8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37" tIns="24037" rIns="24037" bIns="2403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/>
            <a:t>2</a:t>
          </a:r>
        </a:p>
      </dsp:txBody>
      <dsp:txXfrm>
        <a:off x="2137678" y="891070"/>
        <a:ext cx="437996" cy="437996"/>
      </dsp:txXfrm>
    </dsp:sp>
    <dsp:sp modelId="{85AA213C-6AFD-4DC1-A72B-4473BBC5907C}">
      <dsp:nvSpPr>
        <dsp:cNvPr id="0" name=""/>
        <dsp:cNvSpPr/>
      </dsp:nvSpPr>
      <dsp:spPr>
        <a:xfrm>
          <a:off x="1626513" y="1585468"/>
          <a:ext cx="146032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92" tIns="165100" rIns="115192" bIns="1651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Garantia de execução do serviço</a:t>
          </a:r>
        </a:p>
      </dsp:txBody>
      <dsp:txXfrm>
        <a:off x="1626513" y="1877533"/>
        <a:ext cx="1460325" cy="1673535"/>
      </dsp:txXfrm>
    </dsp:sp>
    <dsp:sp modelId="{BB89D0F1-3D6F-481D-A3B9-9CDA2B5DCD6E}">
      <dsp:nvSpPr>
        <dsp:cNvPr id="0" name=""/>
        <dsp:cNvSpPr/>
      </dsp:nvSpPr>
      <dsp:spPr>
        <a:xfrm>
          <a:off x="3396444" y="1110033"/>
          <a:ext cx="146032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F77F3D-AB3F-43E6-B96D-AE4A175CB3ED}">
      <dsp:nvSpPr>
        <dsp:cNvPr id="0" name=""/>
        <dsp:cNvSpPr/>
      </dsp:nvSpPr>
      <dsp:spPr>
        <a:xfrm>
          <a:off x="4895712" y="1055105"/>
          <a:ext cx="74638" cy="14133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6C385-32C8-4254-A374-FCBC8A7AED75}">
      <dsp:nvSpPr>
        <dsp:cNvPr id="0" name=""/>
        <dsp:cNvSpPr/>
      </dsp:nvSpPr>
      <dsp:spPr>
        <a:xfrm>
          <a:off x="3816897" y="800358"/>
          <a:ext cx="619420" cy="619420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6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16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37" tIns="24037" rIns="24037" bIns="2403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/>
            <a:t>3</a:t>
          </a:r>
        </a:p>
      </dsp:txBody>
      <dsp:txXfrm>
        <a:off x="3907609" y="891070"/>
        <a:ext cx="437996" cy="437996"/>
      </dsp:txXfrm>
    </dsp:sp>
    <dsp:sp modelId="{7CD0C90A-FA55-4A7C-9D1A-C606E05118D1}">
      <dsp:nvSpPr>
        <dsp:cNvPr id="0" name=""/>
        <dsp:cNvSpPr/>
      </dsp:nvSpPr>
      <dsp:spPr>
        <a:xfrm>
          <a:off x="3249097" y="1585468"/>
          <a:ext cx="175501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92" tIns="165100" rIns="115192" bIns="1651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Escopo previamente acordado</a:t>
          </a:r>
        </a:p>
      </dsp:txBody>
      <dsp:txXfrm>
        <a:off x="3249097" y="1936472"/>
        <a:ext cx="1755019" cy="1614596"/>
      </dsp:txXfrm>
    </dsp:sp>
    <dsp:sp modelId="{DE636603-8802-49DE-A618-771C54CA9E4D}">
      <dsp:nvSpPr>
        <dsp:cNvPr id="0" name=""/>
        <dsp:cNvSpPr/>
      </dsp:nvSpPr>
      <dsp:spPr>
        <a:xfrm>
          <a:off x="5019029" y="1110033"/>
          <a:ext cx="146032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16345-6587-411D-B291-778E04572641}">
      <dsp:nvSpPr>
        <dsp:cNvPr id="0" name=""/>
        <dsp:cNvSpPr/>
      </dsp:nvSpPr>
      <dsp:spPr>
        <a:xfrm>
          <a:off x="6518297" y="1055105"/>
          <a:ext cx="74638" cy="14133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01A24-5D46-4698-84EA-CA9299674BE0}">
      <dsp:nvSpPr>
        <dsp:cNvPr id="0" name=""/>
        <dsp:cNvSpPr/>
      </dsp:nvSpPr>
      <dsp:spPr>
        <a:xfrm>
          <a:off x="5439481" y="800358"/>
          <a:ext cx="619420" cy="619420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4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4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37" tIns="24037" rIns="24037" bIns="2403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/>
            <a:t>4</a:t>
          </a:r>
        </a:p>
      </dsp:txBody>
      <dsp:txXfrm>
        <a:off x="5530193" y="891070"/>
        <a:ext cx="437996" cy="437996"/>
      </dsp:txXfrm>
    </dsp:sp>
    <dsp:sp modelId="{DA45F15A-46B2-4B73-825B-62845D97E6BB}">
      <dsp:nvSpPr>
        <dsp:cNvPr id="0" name=""/>
        <dsp:cNvSpPr/>
      </dsp:nvSpPr>
      <dsp:spPr>
        <a:xfrm>
          <a:off x="5019029" y="1585468"/>
          <a:ext cx="146032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92" tIns="165100" rIns="115192" bIns="1651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Redução das despesas</a:t>
          </a:r>
        </a:p>
      </dsp:txBody>
      <dsp:txXfrm>
        <a:off x="5019029" y="1877533"/>
        <a:ext cx="1460325" cy="1673535"/>
      </dsp:txXfrm>
    </dsp:sp>
    <dsp:sp modelId="{CC787BF5-2FEA-4193-8E23-9D59C34A421A}">
      <dsp:nvSpPr>
        <dsp:cNvPr id="0" name=""/>
        <dsp:cNvSpPr/>
      </dsp:nvSpPr>
      <dsp:spPr>
        <a:xfrm>
          <a:off x="6641613" y="1110033"/>
          <a:ext cx="146032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FA742-0302-4CC5-AE91-E48A76662E35}">
      <dsp:nvSpPr>
        <dsp:cNvPr id="0" name=""/>
        <dsp:cNvSpPr/>
      </dsp:nvSpPr>
      <dsp:spPr>
        <a:xfrm>
          <a:off x="8140881" y="1055105"/>
          <a:ext cx="74638" cy="14133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6ABAE-E3B0-467E-A6AA-AF43A1F0C560}">
      <dsp:nvSpPr>
        <dsp:cNvPr id="0" name=""/>
        <dsp:cNvSpPr/>
      </dsp:nvSpPr>
      <dsp:spPr>
        <a:xfrm>
          <a:off x="7062066" y="800358"/>
          <a:ext cx="619420" cy="619420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32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32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37" tIns="24037" rIns="24037" bIns="2403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/>
            <a:t>5</a:t>
          </a:r>
        </a:p>
      </dsp:txBody>
      <dsp:txXfrm>
        <a:off x="7152778" y="891070"/>
        <a:ext cx="437996" cy="437996"/>
      </dsp:txXfrm>
    </dsp:sp>
    <dsp:sp modelId="{9CB8994E-842E-4B2F-9F34-768D7E6CDB31}">
      <dsp:nvSpPr>
        <dsp:cNvPr id="0" name=""/>
        <dsp:cNvSpPr/>
      </dsp:nvSpPr>
      <dsp:spPr>
        <a:xfrm>
          <a:off x="6641613" y="1585468"/>
          <a:ext cx="146032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92" tIns="165100" rIns="115192" bIns="1651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Valor mensal </a:t>
          </a:r>
          <a:r>
            <a:rPr lang="pt-BR" sz="1800" b="1" kern="1200" dirty="0" err="1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ﬁxo</a:t>
          </a:r>
          <a:r>
            <a:rPr lang="pt-BR" sz="18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* sem custos adicionais</a:t>
          </a:r>
        </a:p>
      </dsp:txBody>
      <dsp:txXfrm>
        <a:off x="6641613" y="1877533"/>
        <a:ext cx="1460325" cy="1673535"/>
      </dsp:txXfrm>
    </dsp:sp>
    <dsp:sp modelId="{525F85F9-0B9B-4CEE-88F4-AA6DAA24ADB6}">
      <dsp:nvSpPr>
        <dsp:cNvPr id="0" name=""/>
        <dsp:cNvSpPr/>
      </dsp:nvSpPr>
      <dsp:spPr>
        <a:xfrm>
          <a:off x="8627460" y="1110033"/>
          <a:ext cx="73591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51B361-97D7-49D7-8DE7-D125279D70A7}">
      <dsp:nvSpPr>
        <dsp:cNvPr id="0" name=""/>
        <dsp:cNvSpPr/>
      </dsp:nvSpPr>
      <dsp:spPr>
        <a:xfrm>
          <a:off x="9053662" y="800358"/>
          <a:ext cx="619420" cy="619420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37" tIns="24037" rIns="24037" bIns="2403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/>
            <a:t>6</a:t>
          </a:r>
        </a:p>
      </dsp:txBody>
      <dsp:txXfrm>
        <a:off x="9144374" y="891070"/>
        <a:ext cx="437996" cy="437996"/>
      </dsp:txXfrm>
    </dsp:sp>
    <dsp:sp modelId="{23C31A28-7CD4-4848-89A4-26386A6E9431}">
      <dsp:nvSpPr>
        <dsp:cNvPr id="0" name=""/>
        <dsp:cNvSpPr/>
      </dsp:nvSpPr>
      <dsp:spPr>
        <a:xfrm>
          <a:off x="8264197" y="1585468"/>
          <a:ext cx="2247473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974" tIns="165100" rIns="119974" bIns="1651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rgbClr val="16708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Encargos trabalhistas, produtos, equipamentos inclusos</a:t>
          </a:r>
        </a:p>
      </dsp:txBody>
      <dsp:txXfrm>
        <a:off x="8264197" y="1978588"/>
        <a:ext cx="2247473" cy="1572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6083A-89B6-4A20-AA0B-FB369AADD530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F90D3-FD82-470D-9721-F45DCA4FD7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5670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28F91-A846-4E54-BA01-F99ED1FC06CC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55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226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101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08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30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3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526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26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66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403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02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06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E62E7-F1B0-46B6-95BC-BCFC03FB1FF8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5ABA1-7781-4C66-B74E-CDEBF5B54C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67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useshine.com.br/limpeza-residencial" TargetMode="External"/><Relationship Id="rId3" Type="http://schemas.openxmlformats.org/officeDocument/2006/relationships/hyperlink" Target="http://www.houseshine.com.br/limpeza-pre-pos-mudanca" TargetMode="External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://www.houseshine.com.br/limpeza-pos-obras" TargetMode="External"/><Relationship Id="rId4" Type="http://schemas.openxmlformats.org/officeDocument/2006/relationships/image" Target="../media/image16.jpeg"/><Relationship Id="rId9" Type="http://schemas.openxmlformats.org/officeDocument/2006/relationships/hyperlink" Target="http://www.houseshine.com.br/limpeza-pos-obras-mudanca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useshine.com.br/officeshine" TargetMode="External"/><Relationship Id="rId3" Type="http://schemas.openxmlformats.org/officeDocument/2006/relationships/image" Target="../media/image20.jpeg"/><Relationship Id="rId7" Type="http://schemas.openxmlformats.org/officeDocument/2006/relationships/hyperlink" Target="http://www.houseshine.com.br/passadoria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ouseshine.com.br/limpeza-detalhada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useshine.com.br/officeshine" TargetMode="External"/><Relationship Id="rId3" Type="http://schemas.openxmlformats.org/officeDocument/2006/relationships/image" Target="../media/image24.jpeg"/><Relationship Id="rId7" Type="http://schemas.openxmlformats.org/officeDocument/2006/relationships/hyperlink" Target="http://www.houseshine.com.br/passadoria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ouseshine.com.br/limpeza-detalhada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://www.houseshine.com.br/limpeza-pos-obras-mudanca" TargetMode="Externa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"/>
            <a:ext cx="12213318" cy="68688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0"/>
          <a:stretch/>
        </p:blipFill>
        <p:spPr>
          <a:xfrm>
            <a:off x="8448346" y="3765759"/>
            <a:ext cx="3084694" cy="1429093"/>
          </a:xfrm>
          <a:prstGeom prst="rect">
            <a:avLst/>
          </a:prstGeom>
        </p:spPr>
      </p:pic>
      <p:pic>
        <p:nvPicPr>
          <p:cNvPr id="14" name="Imagem 13" descr="LOGO house shine- Especialista em limpeza e servico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6818" y="3376247"/>
            <a:ext cx="3583798" cy="204051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181DF524-3976-4452-B0D8-5914B9D15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487" y="3479"/>
            <a:ext cx="4403480" cy="33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6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4" descr="Uma imagem contendo no interior, pessoa, homem, janela&#10;&#10;Descrição gerada automaticamente">
            <a:extLst>
              <a:ext uri="{FF2B5EF4-FFF2-40B4-BE49-F238E27FC236}">
                <a16:creationId xmlns:a16="http://schemas.microsoft.com/office/drawing/2014/main" id="{88F8DF68-2000-4250-BF35-88FA8BDC9E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4" r="9091" b="35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0" name="Freeform: Shape 8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10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1A1B6E-C2EB-4887-85A5-460159A88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089" y="1677016"/>
            <a:ext cx="4921042" cy="275408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6887"/>
                </a:solidFill>
              </a:rPr>
              <a:t>A House Shine é </a:t>
            </a:r>
            <a:r>
              <a:rPr lang="en-US" sz="1800" dirty="0" err="1">
                <a:solidFill>
                  <a:srgbClr val="006887"/>
                </a:solidFill>
              </a:rPr>
              <a:t>uma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empresa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especializada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em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diversos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tipos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limpeza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residencial</a:t>
            </a:r>
            <a:r>
              <a:rPr lang="en-US" sz="1800" dirty="0">
                <a:solidFill>
                  <a:srgbClr val="006887"/>
                </a:solidFill>
              </a:rPr>
              <a:t>, com </a:t>
            </a:r>
            <a:r>
              <a:rPr lang="en-US" sz="1800" dirty="0" err="1">
                <a:solidFill>
                  <a:srgbClr val="006887"/>
                </a:solidFill>
              </a:rPr>
              <a:t>metodologia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própria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trabalho</a:t>
            </a:r>
            <a:r>
              <a:rPr lang="en-US" sz="1800" dirty="0">
                <a:solidFill>
                  <a:srgbClr val="006887"/>
                </a:solidFill>
              </a:rPr>
              <a:t>, que se </a:t>
            </a:r>
            <a:r>
              <a:rPr lang="en-US" sz="1800" dirty="0" err="1">
                <a:solidFill>
                  <a:srgbClr val="006887"/>
                </a:solidFill>
              </a:rPr>
              <a:t>adapta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acordo</a:t>
            </a:r>
            <a:r>
              <a:rPr lang="en-US" sz="1800" dirty="0">
                <a:solidFill>
                  <a:srgbClr val="006887"/>
                </a:solidFill>
              </a:rPr>
              <a:t> com a </a:t>
            </a:r>
            <a:r>
              <a:rPr lang="en-US" sz="1800" dirty="0" err="1">
                <a:solidFill>
                  <a:srgbClr val="006887"/>
                </a:solidFill>
              </a:rPr>
              <a:t>necessidade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cada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cliente</a:t>
            </a:r>
            <a:r>
              <a:rPr lang="en-US" sz="1800" dirty="0">
                <a:solidFill>
                  <a:srgbClr val="006887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006887"/>
                </a:solidFill>
              </a:rPr>
              <a:t>Estipulamos</a:t>
            </a:r>
            <a:r>
              <a:rPr lang="en-US" sz="1800" dirty="0">
                <a:solidFill>
                  <a:srgbClr val="006887"/>
                </a:solidFill>
              </a:rPr>
              <a:t> um </a:t>
            </a:r>
            <a:r>
              <a:rPr lang="en-US" sz="1800" dirty="0" err="1">
                <a:solidFill>
                  <a:srgbClr val="006887"/>
                </a:solidFill>
              </a:rPr>
              <a:t>plano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trabalho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visando</a:t>
            </a:r>
            <a:r>
              <a:rPr lang="en-US" sz="1800" dirty="0">
                <a:solidFill>
                  <a:srgbClr val="006887"/>
                </a:solidFill>
              </a:rPr>
              <a:t> a </a:t>
            </a:r>
            <a:r>
              <a:rPr lang="en-US" sz="1800" dirty="0" err="1">
                <a:solidFill>
                  <a:srgbClr val="006887"/>
                </a:solidFill>
              </a:rPr>
              <a:t>oferecer</a:t>
            </a:r>
            <a:r>
              <a:rPr lang="en-US" sz="1800" dirty="0">
                <a:solidFill>
                  <a:srgbClr val="006887"/>
                </a:solidFill>
              </a:rPr>
              <a:t> ao </a:t>
            </a:r>
            <a:r>
              <a:rPr lang="en-US" sz="1800" dirty="0" err="1">
                <a:solidFill>
                  <a:srgbClr val="006887"/>
                </a:solidFill>
              </a:rPr>
              <a:t>consumidor</a:t>
            </a:r>
            <a:r>
              <a:rPr lang="en-US" sz="1800" dirty="0">
                <a:solidFill>
                  <a:srgbClr val="006887"/>
                </a:solidFill>
              </a:rPr>
              <a:t> final </a:t>
            </a:r>
            <a:r>
              <a:rPr lang="en-US" sz="1800" dirty="0" err="1">
                <a:solidFill>
                  <a:srgbClr val="006887"/>
                </a:solidFill>
              </a:rPr>
              <a:t>maior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comodidade</a:t>
            </a:r>
            <a:r>
              <a:rPr lang="en-US" sz="1800" dirty="0">
                <a:solidFill>
                  <a:srgbClr val="006887"/>
                </a:solidFill>
              </a:rPr>
              <a:t>, segurança e </a:t>
            </a:r>
            <a:r>
              <a:rPr lang="en-US" sz="1800" dirty="0" err="1">
                <a:solidFill>
                  <a:srgbClr val="006887"/>
                </a:solidFill>
              </a:rPr>
              <a:t>tranquilidade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nos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serviços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limpeza</a:t>
            </a:r>
            <a:r>
              <a:rPr lang="en-US" sz="1800" dirty="0">
                <a:solidFill>
                  <a:srgbClr val="006887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6887"/>
                </a:solidFill>
              </a:rPr>
              <a:t>Estamos </a:t>
            </a:r>
            <a:r>
              <a:rPr lang="en-US" sz="1800" dirty="0" err="1">
                <a:solidFill>
                  <a:srgbClr val="006887"/>
                </a:solidFill>
              </a:rPr>
              <a:t>capacitados</a:t>
            </a:r>
            <a:r>
              <a:rPr lang="en-US" sz="1800" dirty="0">
                <a:solidFill>
                  <a:srgbClr val="006887"/>
                </a:solidFill>
              </a:rPr>
              <a:t> para </a:t>
            </a:r>
            <a:r>
              <a:rPr lang="en-US" sz="1800" dirty="0" err="1">
                <a:solidFill>
                  <a:srgbClr val="006887"/>
                </a:solidFill>
              </a:rPr>
              <a:t>garantir</a:t>
            </a:r>
            <a:r>
              <a:rPr lang="en-US" sz="1800" dirty="0">
                <a:solidFill>
                  <a:srgbClr val="006887"/>
                </a:solidFill>
              </a:rPr>
              <a:t> a </a:t>
            </a:r>
            <a:r>
              <a:rPr lang="en-US" sz="1800" dirty="0" err="1">
                <a:solidFill>
                  <a:srgbClr val="006887"/>
                </a:solidFill>
              </a:rPr>
              <a:t>você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uma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limpeza</a:t>
            </a:r>
            <a:r>
              <a:rPr lang="en-US" sz="1800" dirty="0">
                <a:solidFill>
                  <a:srgbClr val="006887"/>
                </a:solidFill>
              </a:rPr>
              <a:t> de </a:t>
            </a:r>
            <a:r>
              <a:rPr lang="en-US" sz="1800" dirty="0" err="1">
                <a:solidFill>
                  <a:srgbClr val="006887"/>
                </a:solidFill>
              </a:rPr>
              <a:t>qualidade</a:t>
            </a:r>
            <a:r>
              <a:rPr lang="en-US" sz="1800" dirty="0">
                <a:solidFill>
                  <a:srgbClr val="006887"/>
                </a:solidFill>
              </a:rPr>
              <a:t>, com </a:t>
            </a:r>
            <a:r>
              <a:rPr lang="en-US" sz="1800" dirty="0" err="1">
                <a:solidFill>
                  <a:srgbClr val="006887"/>
                </a:solidFill>
              </a:rPr>
              <a:t>produtos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específicos</a:t>
            </a:r>
            <a:r>
              <a:rPr lang="en-US" sz="1800" dirty="0">
                <a:solidFill>
                  <a:srgbClr val="006887"/>
                </a:solidFill>
              </a:rPr>
              <a:t>, que </a:t>
            </a:r>
            <a:r>
              <a:rPr lang="en-US" sz="1800" dirty="0" err="1">
                <a:solidFill>
                  <a:srgbClr val="006887"/>
                </a:solidFill>
              </a:rPr>
              <a:t>garantem</a:t>
            </a:r>
            <a:r>
              <a:rPr lang="en-US" sz="1800" dirty="0">
                <a:solidFill>
                  <a:srgbClr val="006887"/>
                </a:solidFill>
              </a:rPr>
              <a:t> a </a:t>
            </a:r>
            <a:r>
              <a:rPr lang="en-US" sz="1800" dirty="0" err="1">
                <a:solidFill>
                  <a:srgbClr val="006887"/>
                </a:solidFill>
              </a:rPr>
              <a:t>preservação</a:t>
            </a:r>
            <a:r>
              <a:rPr lang="en-US" sz="1800" dirty="0">
                <a:solidFill>
                  <a:srgbClr val="006887"/>
                </a:solidFill>
              </a:rPr>
              <a:t> do seu lar, </a:t>
            </a:r>
            <a:r>
              <a:rPr lang="en-US" sz="1800" dirty="0" err="1">
                <a:solidFill>
                  <a:srgbClr val="006887"/>
                </a:solidFill>
              </a:rPr>
              <a:t>deixando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tudo</a:t>
            </a:r>
            <a:r>
              <a:rPr lang="en-US" sz="1800" dirty="0">
                <a:solidFill>
                  <a:srgbClr val="006887"/>
                </a:solidFill>
              </a:rPr>
              <a:t> </a:t>
            </a:r>
            <a:r>
              <a:rPr lang="en-US" sz="1800" dirty="0" err="1">
                <a:solidFill>
                  <a:srgbClr val="006887"/>
                </a:solidFill>
              </a:rPr>
              <a:t>impecável</a:t>
            </a:r>
            <a:r>
              <a:rPr lang="en-US" sz="1800" dirty="0">
                <a:solidFill>
                  <a:srgbClr val="006887"/>
                </a:solidFill>
              </a:rPr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E119DE9-0265-46C9-8964-180D1475B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773" y="5227841"/>
            <a:ext cx="1436270" cy="1436270"/>
          </a:xfrm>
          <a:prstGeom prst="rect">
            <a:avLst/>
          </a:prstGeom>
        </p:spPr>
      </p:pic>
      <p:pic>
        <p:nvPicPr>
          <p:cNvPr id="10" name="Imagem 9" descr="Uma imagem contendo texto&#10;&#10;Descrição gerada automaticamente">
            <a:extLst>
              <a:ext uri="{FF2B5EF4-FFF2-40B4-BE49-F238E27FC236}">
                <a16:creationId xmlns:a16="http://schemas.microsoft.com/office/drawing/2014/main" id="{5E5507EC-41D2-4A17-9B6D-A191B8CF4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26" y="252345"/>
            <a:ext cx="2590801" cy="1172336"/>
          </a:xfrm>
          <a:prstGeom prst="rect">
            <a:avLst/>
          </a:prstGeom>
        </p:spPr>
      </p:pic>
      <p:pic>
        <p:nvPicPr>
          <p:cNvPr id="18" name="Imagem 17" descr="Uma imagem contendo desenho&#10;&#10;Descrição gerada automaticamente">
            <a:extLst>
              <a:ext uri="{FF2B5EF4-FFF2-40B4-BE49-F238E27FC236}">
                <a16:creationId xmlns:a16="http://schemas.microsoft.com/office/drawing/2014/main" id="{B83D770F-CF2A-45A8-9D6A-F832FC09E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768" y="5511586"/>
            <a:ext cx="115252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67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Imagem relacionada">
            <a:extLst>
              <a:ext uri="{FF2B5EF4-FFF2-40B4-BE49-F238E27FC236}">
                <a16:creationId xmlns:a16="http://schemas.microsoft.com/office/drawing/2014/main" id="{C5490166-175E-492B-BD46-6CE9CA13C1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65592DE4-B519-4F1E-86A1-C9113B1B3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80" y="0"/>
            <a:ext cx="3328739" cy="1581149"/>
          </a:xfrm>
          <a:prstGeom prst="rect">
            <a:avLst/>
          </a:prstGeom>
        </p:spPr>
      </p:pic>
      <p:pic>
        <p:nvPicPr>
          <p:cNvPr id="9" name="Imagem 8" descr="Uma imagem contendo pessoa, segurando, homem, ao ar livre&#10;&#10;Descrição gerada automaticamente">
            <a:extLst>
              <a:ext uri="{FF2B5EF4-FFF2-40B4-BE49-F238E27FC236}">
                <a16:creationId xmlns:a16="http://schemas.microsoft.com/office/drawing/2014/main" id="{1560686E-FD69-40E2-B0DF-3EB622DF9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348" y="552450"/>
            <a:ext cx="4578472" cy="6858000"/>
          </a:xfrm>
          <a:prstGeom prst="rect">
            <a:avLst/>
          </a:prstGeom>
        </p:spPr>
      </p:pic>
      <p:sp>
        <p:nvSpPr>
          <p:cNvPr id="13" name="Retângulo de cantos arredondados 2">
            <a:extLst>
              <a:ext uri="{FF2B5EF4-FFF2-40B4-BE49-F238E27FC236}">
                <a16:creationId xmlns:a16="http://schemas.microsoft.com/office/drawing/2014/main" id="{45C092D7-F8A5-4867-90B7-DD3A7E7F45FF}"/>
              </a:ext>
            </a:extLst>
          </p:cNvPr>
          <p:cNvSpPr/>
          <p:nvPr/>
        </p:nvSpPr>
        <p:spPr>
          <a:xfrm>
            <a:off x="-1122" y="4024293"/>
            <a:ext cx="7550507" cy="2677656"/>
          </a:xfrm>
          <a:prstGeom prst="roundRect">
            <a:avLst/>
          </a:prstGeom>
          <a:solidFill>
            <a:srgbClr val="FFFFFF">
              <a:alpha val="7098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0DC2DE4B-E5E4-4ABE-BBD2-DA1105A8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41114"/>
            <a:ext cx="763682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cs typeface="Vijaya" panose="02020604020202020204" pitchFamily="18" charset="0"/>
              </a:rPr>
              <a:t>Office Shine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+mn-lt"/>
                <a:cs typeface="Vijaya" panose="02020604020202020204" pitchFamily="18" charset="0"/>
              </a:rPr>
              <a:t>, uma Marca especializada em limpezas de estabelecimentos comerciais, de vários tipos, garantindo ao cliente final foco em seu principal negócio.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+mn-lt"/>
              <a:cs typeface="Vijaya" panose="02020604020202020204" pitchFamily="18" charset="0"/>
            </a:endParaRPr>
          </a:p>
          <a:p>
            <a:pPr marL="134930" algn="ctr"/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Salas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comerciais</a:t>
            </a:r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 |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Lojas</a:t>
            </a:r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 |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Consultórios</a:t>
            </a:r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 |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Condominios</a:t>
            </a:r>
            <a:endParaRPr lang="en-US" sz="2400" dirty="0">
              <a:solidFill>
                <a:srgbClr val="002060"/>
              </a:solidFill>
              <a:latin typeface="+mn-lt"/>
              <a:cs typeface="Vijaya" panose="02020604020202020204" pitchFamily="18" charset="0"/>
            </a:endParaRPr>
          </a:p>
          <a:p>
            <a:pPr marL="134930" algn="ctr"/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Escritórios</a:t>
            </a:r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 e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comércio</a:t>
            </a:r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em</a:t>
            </a:r>
            <a:r>
              <a:rPr lang="en-US" sz="2400" dirty="0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+mn-lt"/>
                <a:cs typeface="Vijaya" panose="02020604020202020204" pitchFamily="18" charset="0"/>
              </a:rPr>
              <a:t>geral</a:t>
            </a:r>
            <a:endParaRPr lang="en-US" sz="2400" dirty="0">
              <a:solidFill>
                <a:srgbClr val="002060"/>
              </a:solidFill>
              <a:latin typeface="+mn-lt"/>
              <a:cs typeface="Vijaya" panose="020206040202020202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+mn-lt"/>
              <a:cs typeface="Vijaya" panose="02020604020202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574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shutterstock_116677738-02-baixa.jpg">
            <a:extLst>
              <a:ext uri="{FF2B5EF4-FFF2-40B4-BE49-F238E27FC236}">
                <a16:creationId xmlns:a16="http://schemas.microsoft.com/office/drawing/2014/main" id="{239B2611-7830-4146-BF9F-1BB33C0AA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661" r="13816" b="365"/>
          <a:stretch/>
        </p:blipFill>
        <p:spPr>
          <a:xfrm>
            <a:off x="5892969" y="143134"/>
            <a:ext cx="62990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3" name="Imagem 2" descr="Uma imagem contendo pessoa, segurando, homem, ao ar livre&#10;&#10;Descrição gerada automaticamente">
            <a:extLst>
              <a:ext uri="{FF2B5EF4-FFF2-40B4-BE49-F238E27FC236}">
                <a16:creationId xmlns:a16="http://schemas.microsoft.com/office/drawing/2014/main" id="{A1585FED-9955-46DD-BCE0-21A3B9FC7D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3"/>
          <a:stretch/>
        </p:blipFill>
        <p:spPr>
          <a:xfrm flipH="1">
            <a:off x="-1192864" y="-477078"/>
            <a:ext cx="4062128" cy="6857990"/>
          </a:xfrm>
          <a:prstGeom prst="rect">
            <a:avLst/>
          </a:prstGeom>
        </p:spPr>
      </p:pic>
      <p:sp>
        <p:nvSpPr>
          <p:cNvPr id="2" name="CaixaDeTexto 2">
            <a:extLst>
              <a:ext uri="{FF2B5EF4-FFF2-40B4-BE49-F238E27FC236}">
                <a16:creationId xmlns:a16="http://schemas.microsoft.com/office/drawing/2014/main" id="{441CC0FB-C6EB-46B6-BADA-13E078E35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795" y="984379"/>
            <a:ext cx="3922644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CARACTERÍSTICAS DO SERVIÇO</a:t>
            </a:r>
          </a:p>
        </p:txBody>
      </p:sp>
      <p:pic>
        <p:nvPicPr>
          <p:cNvPr id="4" name="Espaço Reservado para Conteúdo 7">
            <a:extLst>
              <a:ext uri="{FF2B5EF4-FFF2-40B4-BE49-F238E27FC236}">
                <a16:creationId xmlns:a16="http://schemas.microsoft.com/office/drawing/2014/main" id="{21013CE2-853F-4254-9848-CBB6C31FF8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>
          <a:xfrm>
            <a:off x="11353800" y="237910"/>
            <a:ext cx="746469" cy="746469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6930234-EF51-429E-8F1C-0625B781A5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9913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77273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12192000" cy="6856811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4094922" y="768626"/>
            <a:ext cx="41479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</a:rPr>
              <a:t>UM SERVIÇO SOB MEDIDA PARA VOCÊ!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9871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9" t="26924" r="26221" b="683"/>
          <a:stretch/>
        </p:blipFill>
        <p:spPr>
          <a:xfrm>
            <a:off x="3047322" y="785953"/>
            <a:ext cx="3064669" cy="6072047"/>
          </a:xfrm>
          <a:prstGeom prst="rect">
            <a:avLst/>
          </a:prstGeom>
        </p:spPr>
      </p:pic>
      <p:pic>
        <p:nvPicPr>
          <p:cNvPr id="14" name="Imagem 13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 t="254" r="15703" b="6439"/>
          <a:stretch/>
        </p:blipFill>
        <p:spPr>
          <a:xfrm>
            <a:off x="9151144" y="785955"/>
            <a:ext cx="3059906" cy="6072046"/>
          </a:xfrm>
          <a:prstGeom prst="rect">
            <a:avLst/>
          </a:prstGeom>
          <a:ln>
            <a:noFill/>
          </a:ln>
        </p:spPr>
      </p:pic>
      <p:pic>
        <p:nvPicPr>
          <p:cNvPr id="15" name="Imagem 14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8" r="41188" b="6772"/>
          <a:stretch/>
        </p:blipFill>
        <p:spPr>
          <a:xfrm>
            <a:off x="6099406" y="785955"/>
            <a:ext cx="3064322" cy="6072046"/>
          </a:xfrm>
          <a:prstGeom prst="rect">
            <a:avLst/>
          </a:prstGeom>
          <a:ln>
            <a:noFill/>
          </a:ln>
        </p:spPr>
      </p:pic>
      <p:pic>
        <p:nvPicPr>
          <p:cNvPr id="16" name="Picture 2"/>
          <p:cNvPicPr>
            <a:picLocks noChangeArrowheads="1"/>
          </p:cNvPicPr>
          <p:nvPr/>
        </p:nvPicPr>
        <p:blipFill rotWithShape="1">
          <a:blip r:embed="rId7" cstate="print"/>
          <a:srcRect l="7757" r="5733" b="628"/>
          <a:stretch/>
        </p:blipFill>
        <p:spPr bwMode="auto">
          <a:xfrm>
            <a:off x="0" y="785953"/>
            <a:ext cx="3059907" cy="6081572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8613" y="41434"/>
            <a:ext cx="11558587" cy="725470"/>
          </a:xfrm>
          <a:prstGeom prst="rect">
            <a:avLst/>
          </a:prstGeo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pt-BR" sz="3200" b="1" dirty="0">
                <a:solidFill>
                  <a:srgbClr val="0E7182"/>
                </a:solidFill>
                <a:latin typeface="Calibri" pitchFamily="34" charset="0"/>
                <a:ea typeface="+mj-ea"/>
                <a:cs typeface="+mj-cs"/>
              </a:rPr>
              <a:t>TEMOS UM SERVIÇO SOB MEDIDA PARA SUA NECESSIDADE</a:t>
            </a:r>
          </a:p>
        </p:txBody>
      </p:sp>
      <p:sp>
        <p:nvSpPr>
          <p:cNvPr id="18" name="Retângulo 17">
            <a:hlinkClick r:id="rId8"/>
          </p:cNvPr>
          <p:cNvSpPr/>
          <p:nvPr/>
        </p:nvSpPr>
        <p:spPr>
          <a:xfrm>
            <a:off x="0" y="5949942"/>
            <a:ext cx="3060000" cy="909904"/>
          </a:xfrm>
          <a:prstGeom prst="rect">
            <a:avLst/>
          </a:prstGeom>
          <a:solidFill>
            <a:srgbClr val="C9D136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LIMPEZA PROFUNDA</a:t>
            </a:r>
          </a:p>
        </p:txBody>
      </p:sp>
      <p:sp>
        <p:nvSpPr>
          <p:cNvPr id="19" name="Retângulo 18">
            <a:hlinkClick r:id="rId9"/>
          </p:cNvPr>
          <p:cNvSpPr/>
          <p:nvPr/>
        </p:nvSpPr>
        <p:spPr>
          <a:xfrm>
            <a:off x="6099406" y="5949942"/>
            <a:ext cx="3060000" cy="909904"/>
          </a:xfrm>
          <a:prstGeom prst="rect">
            <a:avLst/>
          </a:prstGeom>
          <a:solidFill>
            <a:srgbClr val="C9D136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LIMPEZA</a:t>
            </a:r>
          </a:p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PÓS-OBRA </a:t>
            </a:r>
          </a:p>
        </p:txBody>
      </p:sp>
      <p:sp>
        <p:nvSpPr>
          <p:cNvPr id="20" name="Retângulo 19">
            <a:hlinkClick r:id="rId3"/>
          </p:cNvPr>
          <p:cNvSpPr/>
          <p:nvPr/>
        </p:nvSpPr>
        <p:spPr>
          <a:xfrm>
            <a:off x="9151050" y="5949942"/>
            <a:ext cx="3060000" cy="909904"/>
          </a:xfrm>
          <a:prstGeom prst="rect">
            <a:avLst/>
          </a:prstGeom>
          <a:solidFill>
            <a:srgbClr val="006190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LIMPEZA DE</a:t>
            </a:r>
          </a:p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MUDANÇA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3047322" y="5949942"/>
            <a:ext cx="3060000" cy="909904"/>
          </a:xfrm>
          <a:prstGeom prst="rect">
            <a:avLst/>
          </a:prstGeom>
          <a:solidFill>
            <a:srgbClr val="006190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LIMPEZA DE MANUTENÇÃO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055CE73C-DD5A-49B9-BECA-00F28E6AEB40}"/>
              </a:ext>
            </a:extLst>
          </p:cNvPr>
          <p:cNvCxnSpPr/>
          <p:nvPr/>
        </p:nvCxnSpPr>
        <p:spPr>
          <a:xfrm>
            <a:off x="0" y="776180"/>
            <a:ext cx="12211050" cy="0"/>
          </a:xfrm>
          <a:prstGeom prst="line">
            <a:avLst/>
          </a:prstGeom>
          <a:ln>
            <a:solidFill>
              <a:srgbClr val="CED04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64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fotolia_124351384.jpg"/>
          <p:cNvPicPr>
            <a:picLocks noChangeAspect="1"/>
          </p:cNvPicPr>
          <p:nvPr/>
        </p:nvPicPr>
        <p:blipFill>
          <a:blip r:embed="rId2" cstate="print"/>
          <a:srcRect l="36510" t="-465" r="25139" b="-232"/>
          <a:stretch>
            <a:fillRect/>
          </a:stretch>
        </p:blipFill>
        <p:spPr>
          <a:xfrm>
            <a:off x="9158068" y="773723"/>
            <a:ext cx="3048000" cy="609834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0" t="15900" r="32465" b="1529"/>
          <a:stretch/>
        </p:blipFill>
        <p:spPr>
          <a:xfrm>
            <a:off x="5982524" y="785954"/>
            <a:ext cx="3156714" cy="608148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3" r="51059"/>
          <a:stretch/>
        </p:blipFill>
        <p:spPr>
          <a:xfrm>
            <a:off x="3031724" y="763700"/>
            <a:ext cx="3059514" cy="603624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5" t="5921" r="37791"/>
          <a:stretch/>
        </p:blipFill>
        <p:spPr>
          <a:xfrm>
            <a:off x="-14990" y="769259"/>
            <a:ext cx="3078230" cy="6130485"/>
          </a:xfrm>
          <a:prstGeom prst="rect">
            <a:avLst/>
          </a:prstGeom>
        </p:spPr>
      </p:pic>
      <p:sp>
        <p:nvSpPr>
          <p:cNvPr id="8" name="Retângulo 7">
            <a:hlinkClick r:id="rId6"/>
          </p:cNvPr>
          <p:cNvSpPr/>
          <p:nvPr/>
        </p:nvSpPr>
        <p:spPr>
          <a:xfrm>
            <a:off x="3050350" y="5949942"/>
            <a:ext cx="3060000" cy="909904"/>
          </a:xfrm>
          <a:prstGeom prst="rect">
            <a:avLst/>
          </a:prstGeom>
          <a:solidFill>
            <a:srgbClr val="C9D136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LIMPEZA DE </a:t>
            </a:r>
            <a:r>
              <a:rPr lang="pt-BR" sz="2100" b="1" dirty="0">
                <a:solidFill>
                  <a:schemeClr val="bg1"/>
                </a:solidFill>
                <a:latin typeface="Calibri" pitchFamily="34" charset="0"/>
              </a:rPr>
              <a:t>VIDROS E SACADAS</a:t>
            </a:r>
          </a:p>
        </p:txBody>
      </p:sp>
      <p:sp>
        <p:nvSpPr>
          <p:cNvPr id="9" name="Retângulo 8">
            <a:hlinkClick r:id="rId7"/>
          </p:cNvPr>
          <p:cNvSpPr/>
          <p:nvPr/>
        </p:nvSpPr>
        <p:spPr>
          <a:xfrm>
            <a:off x="9151050" y="5949942"/>
            <a:ext cx="3060000" cy="909904"/>
          </a:xfrm>
          <a:prstGeom prst="rect">
            <a:avLst/>
          </a:prstGeom>
          <a:solidFill>
            <a:srgbClr val="C9D136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CASAS DE VERANIO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latin typeface="Calibri" pitchFamily="34" charset="0"/>
              </a:rPr>
              <a:t>*Unidades Santos e Bertioga</a:t>
            </a:r>
          </a:p>
        </p:txBody>
      </p:sp>
      <p:sp>
        <p:nvSpPr>
          <p:cNvPr id="10" name="Retângulo 9">
            <a:hlinkClick r:id="rId8"/>
          </p:cNvPr>
          <p:cNvSpPr/>
          <p:nvPr/>
        </p:nvSpPr>
        <p:spPr>
          <a:xfrm>
            <a:off x="6100700" y="5949942"/>
            <a:ext cx="3060000" cy="909904"/>
          </a:xfrm>
          <a:prstGeom prst="rect">
            <a:avLst/>
          </a:prstGeom>
          <a:solidFill>
            <a:srgbClr val="006190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LIMPEZA</a:t>
            </a:r>
          </a:p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OFFICE SHINE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0" y="5950634"/>
            <a:ext cx="3060000" cy="951416"/>
          </a:xfrm>
          <a:prstGeom prst="rect">
            <a:avLst/>
          </a:prstGeom>
          <a:solidFill>
            <a:srgbClr val="006190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Calibri" pitchFamily="34" charset="0"/>
              </a:rPr>
              <a:t>LIMPEZA DE </a:t>
            </a:r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EVENTOS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328613" y="41434"/>
            <a:ext cx="11558587" cy="725470"/>
          </a:xfrm>
          <a:prstGeom prst="rect">
            <a:avLst/>
          </a:prstGeo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pt-BR" sz="3200" b="1" dirty="0">
                <a:solidFill>
                  <a:srgbClr val="0E7182"/>
                </a:solidFill>
                <a:latin typeface="Calibri" pitchFamily="34" charset="0"/>
                <a:ea typeface="+mj-ea"/>
                <a:cs typeface="+mj-cs"/>
              </a:rPr>
              <a:t>TEMOS UM SERVIÇO SOB MEDIDA PARA SUA NECESSIDADE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8AFB214-6091-4008-9937-BF297255FF91}"/>
              </a:ext>
            </a:extLst>
          </p:cNvPr>
          <p:cNvCxnSpPr/>
          <p:nvPr/>
        </p:nvCxnSpPr>
        <p:spPr>
          <a:xfrm>
            <a:off x="0" y="776180"/>
            <a:ext cx="12211050" cy="0"/>
          </a:xfrm>
          <a:prstGeom prst="line">
            <a:avLst/>
          </a:prstGeom>
          <a:ln>
            <a:solidFill>
              <a:srgbClr val="CED04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922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edifício, ao ar livre, homem, em pé&#10;&#10;Descrição gerada automaticamente">
            <a:extLst>
              <a:ext uri="{FF2B5EF4-FFF2-40B4-BE49-F238E27FC236}">
                <a16:creationId xmlns:a16="http://schemas.microsoft.com/office/drawing/2014/main" id="{C5998D12-8AEA-4AF7-BE90-E4E09171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85" y="776180"/>
            <a:ext cx="4099507" cy="6151664"/>
          </a:xfrm>
          <a:prstGeom prst="rect">
            <a:avLst/>
          </a:prstGeom>
        </p:spPr>
      </p:pic>
      <p:pic>
        <p:nvPicPr>
          <p:cNvPr id="5" name="Imagem 4" descr="fotolia_80462110 (1).jpg"/>
          <p:cNvPicPr>
            <a:picLocks noChangeAspect="1"/>
          </p:cNvPicPr>
          <p:nvPr/>
        </p:nvPicPr>
        <p:blipFill rotWithShape="1">
          <a:blip r:embed="rId3" cstate="print"/>
          <a:srcRect l="35723" t="6894" r="769"/>
          <a:stretch/>
        </p:blipFill>
        <p:spPr>
          <a:xfrm>
            <a:off x="3092555" y="776891"/>
            <a:ext cx="3024554" cy="5912309"/>
          </a:xfrm>
          <a:prstGeom prst="rect">
            <a:avLst/>
          </a:prstGeom>
        </p:spPr>
      </p:pic>
      <p:pic>
        <p:nvPicPr>
          <p:cNvPr id="6" name="Imagem 5" descr="fotolia_119932326.jpg"/>
          <p:cNvPicPr>
            <a:picLocks noChangeAspect="1"/>
          </p:cNvPicPr>
          <p:nvPr/>
        </p:nvPicPr>
        <p:blipFill rotWithShape="1">
          <a:blip r:embed="rId4" cstate="print"/>
          <a:srcRect l="5020" r="7069"/>
          <a:stretch/>
        </p:blipFill>
        <p:spPr>
          <a:xfrm rot="16200000">
            <a:off x="-1403736" y="2186415"/>
            <a:ext cx="5912309" cy="306675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2762" r="19243" b="1484"/>
          <a:stretch/>
        </p:blipFill>
        <p:spPr>
          <a:xfrm>
            <a:off x="6091301" y="776891"/>
            <a:ext cx="3062288" cy="5860141"/>
          </a:xfrm>
          <a:prstGeom prst="rect">
            <a:avLst/>
          </a:prstGeom>
        </p:spPr>
      </p:pic>
      <p:sp>
        <p:nvSpPr>
          <p:cNvPr id="8" name="Retângulo 7">
            <a:hlinkClick r:id="rId6"/>
          </p:cNvPr>
          <p:cNvSpPr/>
          <p:nvPr/>
        </p:nvSpPr>
        <p:spPr>
          <a:xfrm>
            <a:off x="3050350" y="5949942"/>
            <a:ext cx="3060000" cy="909904"/>
          </a:xfrm>
          <a:prstGeom prst="rect">
            <a:avLst/>
          </a:prstGeom>
          <a:solidFill>
            <a:srgbClr val="C9D136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LAVAGEM DE ESTOFADOS</a:t>
            </a:r>
            <a:endParaRPr lang="pt-BR" sz="21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tângulo 8">
            <a:hlinkClick r:id="rId7"/>
          </p:cNvPr>
          <p:cNvSpPr/>
          <p:nvPr/>
        </p:nvSpPr>
        <p:spPr>
          <a:xfrm>
            <a:off x="9151050" y="5949942"/>
            <a:ext cx="3060000" cy="909904"/>
          </a:xfrm>
          <a:prstGeom prst="rect">
            <a:avLst/>
          </a:prstGeom>
          <a:solidFill>
            <a:srgbClr val="C9D136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DESINFECÇÃO </a:t>
            </a:r>
          </a:p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SANITIZAÇÃO</a:t>
            </a:r>
          </a:p>
        </p:txBody>
      </p:sp>
      <p:sp>
        <p:nvSpPr>
          <p:cNvPr id="10" name="Retângulo 9">
            <a:hlinkClick r:id="rId8"/>
          </p:cNvPr>
          <p:cNvSpPr/>
          <p:nvPr/>
        </p:nvSpPr>
        <p:spPr>
          <a:xfrm>
            <a:off x="6100700" y="5949942"/>
            <a:ext cx="3060000" cy="909904"/>
          </a:xfrm>
          <a:prstGeom prst="rect">
            <a:avLst/>
          </a:prstGeom>
          <a:solidFill>
            <a:srgbClr val="006190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Calibri" pitchFamily="34" charset="0"/>
              </a:rPr>
              <a:t>PASSADORIA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0" y="5950634"/>
            <a:ext cx="3060000" cy="951416"/>
          </a:xfrm>
          <a:prstGeom prst="rect">
            <a:avLst/>
          </a:prstGeom>
          <a:solidFill>
            <a:srgbClr val="006190">
              <a:alpha val="7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Calibri" pitchFamily="34" charset="0"/>
              </a:rPr>
              <a:t>HIGIENIZAÇÃO ANTIALÉRGICA</a:t>
            </a:r>
            <a:endParaRPr lang="pt-BR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328613" y="24918"/>
            <a:ext cx="11558587" cy="725470"/>
          </a:xfrm>
          <a:prstGeom prst="rect">
            <a:avLst/>
          </a:prstGeo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pt-BR" sz="3200" b="1" dirty="0">
                <a:solidFill>
                  <a:srgbClr val="0E7182"/>
                </a:solidFill>
                <a:latin typeface="Calibri" pitchFamily="34" charset="0"/>
                <a:ea typeface="+mj-ea"/>
                <a:cs typeface="+mj-cs"/>
              </a:rPr>
              <a:t>TEMOS UM SERVIÇO SOB MEDIDA PARA SUA NECESSIDADE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82956A4-4F62-4C87-8F90-EF7A86215875}"/>
              </a:ext>
            </a:extLst>
          </p:cNvPr>
          <p:cNvCxnSpPr/>
          <p:nvPr/>
        </p:nvCxnSpPr>
        <p:spPr>
          <a:xfrm>
            <a:off x="0" y="776180"/>
            <a:ext cx="12211050" cy="0"/>
          </a:xfrm>
          <a:prstGeom prst="line">
            <a:avLst/>
          </a:prstGeom>
          <a:ln>
            <a:solidFill>
              <a:srgbClr val="CED04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765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hlinkClick r:id="rId3"/>
          </p:cNvPr>
          <p:cNvSpPr/>
          <p:nvPr/>
        </p:nvSpPr>
        <p:spPr>
          <a:xfrm>
            <a:off x="0" y="9811"/>
            <a:ext cx="12191998" cy="790289"/>
          </a:xfrm>
          <a:prstGeom prst="rect">
            <a:avLst/>
          </a:prstGeom>
          <a:solidFill>
            <a:srgbClr val="001D3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884238">
              <a:tabLst>
                <a:tab pos="11757025" algn="l"/>
              </a:tabLst>
            </a:pPr>
            <a:r>
              <a:rPr lang="pt-BR" sz="3200" b="1" dirty="0">
                <a:solidFill>
                  <a:schemeClr val="bg1"/>
                </a:solidFill>
                <a:latin typeface="Calibri" pitchFamily="34" charset="0"/>
              </a:rPr>
              <a:t>VANTAGENS E BENEFÍCIOS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21D7679F-27FB-48CB-9723-FA2BD71CE648}"/>
              </a:ext>
            </a:extLst>
          </p:cNvPr>
          <p:cNvGrpSpPr/>
          <p:nvPr/>
        </p:nvGrpSpPr>
        <p:grpSpPr>
          <a:xfrm>
            <a:off x="6320525" y="4535190"/>
            <a:ext cx="5871474" cy="1214759"/>
            <a:chOff x="5893332" y="3798077"/>
            <a:chExt cx="8011675" cy="1737364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0E305A99-CB3E-4B77-927E-15B4A8B41EC3}"/>
                </a:ext>
              </a:extLst>
            </p:cNvPr>
            <p:cNvSpPr/>
            <p:nvPr/>
          </p:nvSpPr>
          <p:spPr>
            <a:xfrm>
              <a:off x="6566516" y="4178960"/>
              <a:ext cx="7338491" cy="975600"/>
            </a:xfrm>
            <a:prstGeom prst="rect">
              <a:avLst/>
            </a:prstGeom>
            <a:solidFill>
              <a:srgbClr val="73A5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2800" dirty="0"/>
                <a:t>TUDO INCLUSO</a:t>
              </a:r>
              <a:br>
                <a:rPr lang="pt-BR" sz="2800" dirty="0"/>
              </a:br>
              <a:r>
                <a:rPr lang="pt-BR" sz="1200" dirty="0"/>
                <a:t>(PRODUTOS, EQUIPAMENTOS E PASSIVO TRABALHISTA)</a:t>
              </a:r>
            </a:p>
          </p:txBody>
        </p:sp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A5918923-EBD0-4CCB-ACAF-647C762F6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3332" y="3798077"/>
              <a:ext cx="1737364" cy="1737364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15011E2C-05F0-497F-BBC4-CA7E3E6CC102}"/>
              </a:ext>
            </a:extLst>
          </p:cNvPr>
          <p:cNvGrpSpPr/>
          <p:nvPr/>
        </p:nvGrpSpPr>
        <p:grpSpPr>
          <a:xfrm>
            <a:off x="-36512" y="2294856"/>
            <a:ext cx="5579974" cy="1232669"/>
            <a:chOff x="106678" y="2722228"/>
            <a:chExt cx="8523170" cy="1844074"/>
          </a:xfrm>
        </p:grpSpPr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36D05088-C618-4014-AD0C-C145BB4BD4DA}"/>
                </a:ext>
              </a:extLst>
            </p:cNvPr>
            <p:cNvSpPr/>
            <p:nvPr/>
          </p:nvSpPr>
          <p:spPr>
            <a:xfrm>
              <a:off x="106678" y="2957319"/>
              <a:ext cx="7464389" cy="1355055"/>
            </a:xfrm>
            <a:prstGeom prst="rect">
              <a:avLst/>
            </a:prstGeom>
            <a:solidFill>
              <a:srgbClr val="058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2800" dirty="0"/>
                <a:t>CONFIANÇA</a:t>
              </a:r>
              <a:br>
                <a:rPr lang="pt-BR" sz="2800" dirty="0"/>
              </a:br>
              <a:r>
                <a:rPr lang="pt-BR" sz="1200" dirty="0"/>
                <a:t>Serviço realizado por empresa idônea</a:t>
              </a:r>
            </a:p>
          </p:txBody>
        </p:sp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F031645C-DE70-46E4-B3C9-CB33DEC5E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8158" y="2722228"/>
              <a:ext cx="1901690" cy="1844074"/>
            </a:xfrm>
            <a:prstGeom prst="rect">
              <a:avLst/>
            </a:prstGeom>
          </p:spPr>
        </p:pic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FC7744B8-688F-4F02-9544-356629D7D18F}"/>
              </a:ext>
            </a:extLst>
          </p:cNvPr>
          <p:cNvGrpSpPr/>
          <p:nvPr/>
        </p:nvGrpSpPr>
        <p:grpSpPr>
          <a:xfrm>
            <a:off x="-1" y="3709406"/>
            <a:ext cx="5522332" cy="1116278"/>
            <a:chOff x="106677" y="4218904"/>
            <a:chExt cx="6798675" cy="1138001"/>
          </a:xfrm>
        </p:grpSpPr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980CBF6B-31E2-421D-ADFB-68EBAC1FB091}"/>
                </a:ext>
              </a:extLst>
            </p:cNvPr>
            <p:cNvSpPr/>
            <p:nvPr/>
          </p:nvSpPr>
          <p:spPr>
            <a:xfrm>
              <a:off x="106677" y="4269716"/>
              <a:ext cx="6016266" cy="975600"/>
            </a:xfrm>
            <a:prstGeom prst="rect">
              <a:avLst/>
            </a:prstGeom>
            <a:solidFill>
              <a:srgbClr val="01B0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2800" dirty="0"/>
                <a:t>HIGIENE</a:t>
              </a:r>
              <a:br>
                <a:rPr lang="pt-BR" sz="2800" dirty="0"/>
              </a:br>
              <a:r>
                <a:rPr lang="pt-BR" sz="1200" dirty="0"/>
                <a:t>Redução do nível de pó e químicos nocivos ao ser humano</a:t>
              </a:r>
            </a:p>
          </p:txBody>
        </p:sp>
        <p:pic>
          <p:nvPicPr>
            <p:cNvPr id="55" name="Imagem 54">
              <a:extLst>
                <a:ext uri="{FF2B5EF4-FFF2-40B4-BE49-F238E27FC236}">
                  <a16:creationId xmlns:a16="http://schemas.microsoft.com/office/drawing/2014/main" id="{64018D9B-56ED-44C9-95DA-27DA30763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818" y="4218904"/>
              <a:ext cx="1567534" cy="1138001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C13AD768-064B-43B3-8D88-D49E851232AD}"/>
              </a:ext>
            </a:extLst>
          </p:cNvPr>
          <p:cNvGrpSpPr/>
          <p:nvPr/>
        </p:nvGrpSpPr>
        <p:grpSpPr>
          <a:xfrm>
            <a:off x="3862" y="4935145"/>
            <a:ext cx="5482325" cy="1158444"/>
            <a:chOff x="123378" y="5355545"/>
            <a:chExt cx="5348501" cy="1248211"/>
          </a:xfrm>
        </p:grpSpPr>
        <p:sp>
          <p:nvSpPr>
            <p:cNvPr id="57" name="Retângulo 56">
              <a:extLst>
                <a:ext uri="{FF2B5EF4-FFF2-40B4-BE49-F238E27FC236}">
                  <a16:creationId xmlns:a16="http://schemas.microsoft.com/office/drawing/2014/main" id="{552D115E-E7FB-4461-B784-E8F48EA85E32}"/>
                </a:ext>
              </a:extLst>
            </p:cNvPr>
            <p:cNvSpPr/>
            <p:nvPr/>
          </p:nvSpPr>
          <p:spPr>
            <a:xfrm>
              <a:off x="123378" y="5439531"/>
              <a:ext cx="4715204" cy="975600"/>
            </a:xfrm>
            <a:prstGeom prst="rect">
              <a:avLst/>
            </a:prstGeom>
            <a:solidFill>
              <a:srgbClr val="0465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2800" dirty="0"/>
                <a:t>QUALIDADE</a:t>
              </a:r>
              <a:br>
                <a:rPr lang="pt-BR" sz="2800" dirty="0"/>
              </a:br>
              <a:r>
                <a:rPr lang="pt-BR" sz="1200" dirty="0"/>
                <a:t>Limpeza profissional realizada  de profissionais</a:t>
              </a:r>
            </a:p>
            <a:p>
              <a:r>
                <a:rPr lang="pt-BR" sz="1200" dirty="0"/>
                <a:t>Treinadas e capacitadas</a:t>
              </a:r>
            </a:p>
          </p:txBody>
        </p:sp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C5461C1E-27B0-4CCA-AD95-083B14C36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2988" y="5355545"/>
              <a:ext cx="1308891" cy="1248211"/>
            </a:xfrm>
            <a:prstGeom prst="rect">
              <a:avLst/>
            </a:prstGeom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4437A5AD-6EC8-4FB9-8C0D-51933D70ED24}"/>
              </a:ext>
            </a:extLst>
          </p:cNvPr>
          <p:cNvGrpSpPr/>
          <p:nvPr/>
        </p:nvGrpSpPr>
        <p:grpSpPr>
          <a:xfrm>
            <a:off x="-36512" y="948513"/>
            <a:ext cx="5484608" cy="1255977"/>
            <a:chOff x="106678" y="1498661"/>
            <a:chExt cx="6755474" cy="1370099"/>
          </a:xfrm>
        </p:grpSpPr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9E74195E-1127-4D5A-A8FA-20628403AA16}"/>
                </a:ext>
              </a:extLst>
            </p:cNvPr>
            <p:cNvSpPr/>
            <p:nvPr/>
          </p:nvSpPr>
          <p:spPr>
            <a:xfrm>
              <a:off x="106678" y="1695910"/>
              <a:ext cx="6019155" cy="975600"/>
            </a:xfrm>
            <a:prstGeom prst="rect">
              <a:avLst/>
            </a:prstGeom>
            <a:solidFill>
              <a:srgbClr val="01C4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2800" dirty="0"/>
                <a:t>FLEXIBILIDADE</a:t>
              </a:r>
            </a:p>
            <a:p>
              <a:r>
                <a:rPr lang="pt-BR" sz="1200" dirty="0"/>
                <a:t>Limpeza dura apenas o tempo necessário e previamente acordado</a:t>
              </a:r>
            </a:p>
          </p:txBody>
        </p:sp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A3A472C2-AEFC-4593-BAFB-B5B48ACB7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3266" y="1498661"/>
              <a:ext cx="1448886" cy="1370099"/>
            </a:xfrm>
            <a:prstGeom prst="rect">
              <a:avLst/>
            </a:prstGeom>
          </p:spPr>
        </p:pic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F5D974ED-24BC-48C4-8983-CEEDA9480910}"/>
              </a:ext>
            </a:extLst>
          </p:cNvPr>
          <p:cNvGrpSpPr/>
          <p:nvPr/>
        </p:nvGrpSpPr>
        <p:grpSpPr>
          <a:xfrm>
            <a:off x="6322808" y="964641"/>
            <a:ext cx="5865329" cy="1137795"/>
            <a:chOff x="3576349" y="543801"/>
            <a:chExt cx="8597912" cy="1547816"/>
          </a:xfrm>
        </p:grpSpPr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42450CC6-9397-48B3-86D3-011A9CCB31A1}"/>
                </a:ext>
              </a:extLst>
            </p:cNvPr>
            <p:cNvSpPr/>
            <p:nvPr/>
          </p:nvSpPr>
          <p:spPr>
            <a:xfrm>
              <a:off x="4445031" y="957466"/>
              <a:ext cx="7729230" cy="975599"/>
            </a:xfrm>
            <a:prstGeom prst="rect">
              <a:avLst/>
            </a:prstGeom>
            <a:solidFill>
              <a:srgbClr val="018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2800" dirty="0"/>
                <a:t>TRANQUILIDADE</a:t>
              </a:r>
            </a:p>
            <a:p>
              <a:pPr algn="r"/>
              <a:r>
                <a:rPr lang="pt-BR" sz="1200" dirty="0"/>
                <a:t>De não ter problemas trabalhistas</a:t>
              </a:r>
            </a:p>
          </p:txBody>
        </p:sp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568F0243-6D73-4DD3-9FAB-279FDE353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349" y="543801"/>
              <a:ext cx="1737364" cy="1547816"/>
            </a:xfrm>
            <a:prstGeom prst="rect">
              <a:avLst/>
            </a:prstGeom>
          </p:spPr>
        </p:pic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FA4D491E-05D7-4A41-8677-E946175FACA7}"/>
              </a:ext>
            </a:extLst>
          </p:cNvPr>
          <p:cNvGrpSpPr/>
          <p:nvPr/>
        </p:nvGrpSpPr>
        <p:grpSpPr>
          <a:xfrm>
            <a:off x="6322808" y="2058648"/>
            <a:ext cx="5869191" cy="1239187"/>
            <a:chOff x="6209264" y="1591334"/>
            <a:chExt cx="7568797" cy="1542464"/>
          </a:xfrm>
        </p:grpSpPr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A779836C-D7CF-45F7-B929-CA3ECAEB1B1A}"/>
                </a:ext>
              </a:extLst>
            </p:cNvPr>
            <p:cNvSpPr/>
            <p:nvPr/>
          </p:nvSpPr>
          <p:spPr>
            <a:xfrm>
              <a:off x="6926452" y="1984744"/>
              <a:ext cx="6851609" cy="917974"/>
            </a:xfrm>
            <a:prstGeom prst="rect">
              <a:avLst/>
            </a:prstGeom>
            <a:solidFill>
              <a:srgbClr val="034E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2800" dirty="0"/>
                <a:t>SAÚDE</a:t>
              </a:r>
              <a:br>
                <a:rPr lang="pt-BR" sz="2800" dirty="0"/>
              </a:br>
              <a:r>
                <a:rPr lang="pt-BR" sz="1200" dirty="0"/>
                <a:t>Metodologia que evita contaminação</a:t>
              </a:r>
            </a:p>
          </p:txBody>
        </p:sp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D69E1C6F-5DD1-4AA7-BFF7-9F6365243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9264" y="1591334"/>
              <a:ext cx="1542464" cy="1542464"/>
            </a:xfrm>
            <a:prstGeom prst="rect">
              <a:avLst/>
            </a:prstGeom>
          </p:spPr>
        </p:pic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4E2DF6BE-716D-49DD-9AC8-043B69A40EEF}"/>
              </a:ext>
            </a:extLst>
          </p:cNvPr>
          <p:cNvGrpSpPr/>
          <p:nvPr/>
        </p:nvGrpSpPr>
        <p:grpSpPr>
          <a:xfrm>
            <a:off x="6320525" y="3369478"/>
            <a:ext cx="5871474" cy="1174735"/>
            <a:chOff x="6781436" y="2714352"/>
            <a:chExt cx="6710390" cy="1737364"/>
          </a:xfrm>
        </p:grpSpPr>
        <p:sp>
          <p:nvSpPr>
            <p:cNvPr id="69" name="Retângulo 68">
              <a:extLst>
                <a:ext uri="{FF2B5EF4-FFF2-40B4-BE49-F238E27FC236}">
                  <a16:creationId xmlns:a16="http://schemas.microsoft.com/office/drawing/2014/main" id="{7D0BE7D0-D099-4FEE-BEC2-9DE19798AFAB}"/>
                </a:ext>
              </a:extLst>
            </p:cNvPr>
            <p:cNvSpPr/>
            <p:nvPr/>
          </p:nvSpPr>
          <p:spPr>
            <a:xfrm>
              <a:off x="7513317" y="3095234"/>
              <a:ext cx="5978509" cy="975600"/>
            </a:xfrm>
            <a:prstGeom prst="rect">
              <a:avLst/>
            </a:prstGeom>
            <a:solidFill>
              <a:srgbClr val="01C4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2800" dirty="0"/>
                <a:t>PATRIMÔNIO</a:t>
              </a:r>
              <a:br>
                <a:rPr lang="pt-BR" sz="2800" dirty="0"/>
              </a:br>
              <a:r>
                <a:rPr lang="pt-BR" sz="1200" dirty="0"/>
                <a:t>Metodologia que preserva o móveis e ambientes</a:t>
              </a:r>
              <a:endParaRPr lang="pt-BR" sz="2800" dirty="0"/>
            </a:p>
          </p:txBody>
        </p:sp>
        <p:pic>
          <p:nvPicPr>
            <p:cNvPr id="70" name="Imagem 69">
              <a:extLst>
                <a:ext uri="{FF2B5EF4-FFF2-40B4-BE49-F238E27FC236}">
                  <a16:creationId xmlns:a16="http://schemas.microsoft.com/office/drawing/2014/main" id="{55F1056A-1D13-4FC7-A71F-D6FBCD958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436" y="2714352"/>
              <a:ext cx="1366995" cy="1737364"/>
            </a:xfrm>
            <a:prstGeom prst="rect">
              <a:avLst/>
            </a:prstGeom>
          </p:spPr>
        </p:pic>
      </p:grpSp>
      <p:sp>
        <p:nvSpPr>
          <p:cNvPr id="2" name="Retângulo 1">
            <a:hlinkClick r:id="rId3"/>
            <a:extLst>
              <a:ext uri="{FF2B5EF4-FFF2-40B4-BE49-F238E27FC236}">
                <a16:creationId xmlns:a16="http://schemas.microsoft.com/office/drawing/2014/main" id="{A610C67A-11CC-479F-A865-19739882E0AA}"/>
              </a:ext>
            </a:extLst>
          </p:cNvPr>
          <p:cNvSpPr/>
          <p:nvPr/>
        </p:nvSpPr>
        <p:spPr>
          <a:xfrm>
            <a:off x="0" y="9814"/>
            <a:ext cx="12192000" cy="790289"/>
          </a:xfrm>
          <a:prstGeom prst="rect">
            <a:avLst/>
          </a:prstGeom>
          <a:solidFill>
            <a:srgbClr val="16708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884217">
              <a:tabLst>
                <a:tab pos="11756731" algn="l"/>
              </a:tabLst>
            </a:pPr>
            <a:r>
              <a:rPr lang="pt-BR" sz="3200" b="1" dirty="0">
                <a:solidFill>
                  <a:schemeClr val="bg1"/>
                </a:solidFill>
                <a:latin typeface="Calibri" pitchFamily="34" charset="0"/>
              </a:rPr>
              <a:t>VANTAGENS E BENEFÍCIOS</a:t>
            </a:r>
          </a:p>
        </p:txBody>
      </p:sp>
    </p:spTree>
    <p:extLst>
      <p:ext uri="{BB962C8B-B14F-4D97-AF65-F5344CB8AC3E}">
        <p14:creationId xmlns:p14="http://schemas.microsoft.com/office/powerpoint/2010/main" val="428117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ackground Fill">
            <a:extLst>
              <a:ext uri="{FF2B5EF4-FFF2-40B4-BE49-F238E27FC236}">
                <a16:creationId xmlns:a16="http://schemas.microsoft.com/office/drawing/2014/main" id="{3C915414-2809-4735-A560-0D5FE6670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3382"/>
            <a:ext cx="121889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id">
            <a:extLst>
              <a:ext uri="{FF2B5EF4-FFF2-40B4-BE49-F238E27FC236}">
                <a16:creationId xmlns:a16="http://schemas.microsoft.com/office/drawing/2014/main" id="{24413201-85BF-4680-A7D4-10CDBD035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038471" cy="6858000"/>
            <a:chOff x="0" y="-12406"/>
            <a:chExt cx="12038471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19D8C-C8E5-4336-9882-79FBF6555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25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13">
              <a:extLst>
                <a:ext uri="{FF2B5EF4-FFF2-40B4-BE49-F238E27FC236}">
                  <a16:creationId xmlns:a16="http://schemas.microsoft.com/office/drawing/2014/main" id="{7D732480-09E4-401A-B2D9-E6C662FB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719781" y="-5330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14">
              <a:extLst>
                <a:ext uri="{FF2B5EF4-FFF2-40B4-BE49-F238E27FC236}">
                  <a16:creationId xmlns:a16="http://schemas.microsoft.com/office/drawing/2014/main" id="{87D8355C-E417-4D36-91FF-2CC1E1FE9F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6726839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DF7267-EAAE-43CE-ACEF-608328FB1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-25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4C901E2-0CDB-4316-B262-3B9E68F335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1729498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F6D31A-084C-4F10-9A8F-A9645DFB7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1609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8E09F0-F130-45B5-B0AF-7EF3F0172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6843959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69330E2-17DA-4F0D-B377-6E4499C79A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5131209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3192707-5744-4C77-8CD6-D682F9080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120892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367A44A-5DD0-43B5-B6DB-1CA3BC5AF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3422784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80809D1-164B-4A0C-84BB-2AC46F3BD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1832198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379EC94-3698-4695-8CE7-61DBDF5EE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3538773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755B95C-6A71-4D4F-8F48-B21F893E6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0" y="5240042"/>
              <a:ext cx="1203847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99C53A-E394-462E-BF63-1639A8E28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828837" y="-5330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C427FF-C3BE-45A0-9FB1-A6A4C8C4C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439563" y="-25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B15D91A-BF52-4704-8F6B-A7C474618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59344" y="-25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D9241FD-0E0D-409B-A2AF-8F06ACB75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79125" y="-12406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8B3D884-11F6-4FF3-82C2-1C2311451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598907" y="-12406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15AB342-981A-44B4-846D-B0B2394AC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038471" y="-25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72C80E7-0A00-4063-BEE2-6B6B446A4A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318688" y="-25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DDFAF9B-F940-4E8C-905E-31851E6E7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549263" y="-5330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E75405B-4987-4ED0-838B-B550E11C50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72269" y="1609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D23C412-06C7-4364-B5C1-6492A9D36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90113" y="-12406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E558B2C-BA31-4EF6-AA51-34C38C4FAC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715787" y="-12406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9BF6B7B-33CA-48B1-A1DC-E4917FB89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435730" y="-12406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91E8E40-9C42-4E16-980F-D9B38872F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4293" y="-5330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B7E3690-D803-4CC7-BA93-B51ACF040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4177" y="-12406"/>
              <a:ext cx="0" cy="684398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" name="Picture 6">
            <a:extLst>
              <a:ext uri="{FF2B5EF4-FFF2-40B4-BE49-F238E27FC236}">
                <a16:creationId xmlns:a16="http://schemas.microsoft.com/office/drawing/2014/main" id="{D18E0401-5E13-488D-8B08-7AF7F7D233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3" b="19121"/>
          <a:stretch/>
        </p:blipFill>
        <p:spPr bwMode="auto">
          <a:xfrm>
            <a:off x="134874" y="137904"/>
            <a:ext cx="10305575" cy="658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olor">
            <a:extLst>
              <a:ext uri="{FF2B5EF4-FFF2-40B4-BE49-F238E27FC236}">
                <a16:creationId xmlns:a16="http://schemas.microsoft.com/office/drawing/2014/main" id="{D665D759-2DF8-4D47-8386-4BA28901A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7704" y="147451"/>
            <a:ext cx="685800" cy="658648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29FCBC4-7CDF-406E-B325-4C1F5A019007}"/>
              </a:ext>
            </a:extLst>
          </p:cNvPr>
          <p:cNvSpPr/>
          <p:nvPr/>
        </p:nvSpPr>
        <p:spPr>
          <a:xfrm>
            <a:off x="7397625" y="2395524"/>
            <a:ext cx="4060681" cy="1666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b="1" i="1" dirty="0">
                <a:solidFill>
                  <a:srgbClr val="006190"/>
                </a:solidFill>
                <a:latin typeface="Calibri" pitchFamily="34" charset="0"/>
              </a:rPr>
              <a:t>PROFISSIONALISMO, ÉTICA, TRANSPARÊNCIA, COMPROMETIMENTO, CREDIBILIDADE E ORGANIZAÇÃO.</a:t>
            </a:r>
            <a:r>
              <a:rPr lang="pt-BR" i="1" dirty="0">
                <a:solidFill>
                  <a:srgbClr val="006190"/>
                </a:solidFill>
                <a:latin typeface="Calibri" pitchFamily="34" charset="0"/>
              </a:rPr>
              <a:t> Cuidamos de sua segurança e do seu bem estar dentro de sua casa ou empresa!</a:t>
            </a:r>
          </a:p>
        </p:txBody>
      </p:sp>
    </p:spTree>
    <p:extLst>
      <p:ext uri="{BB962C8B-B14F-4D97-AF65-F5344CB8AC3E}">
        <p14:creationId xmlns:p14="http://schemas.microsoft.com/office/powerpoint/2010/main" val="4027494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F9159AE-FCD6-4915-95B2-240EBB06B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r="-1" b="18801"/>
          <a:stretch/>
        </p:blipFill>
        <p:spPr bwMode="auto">
          <a:xfrm>
            <a:off x="-1336410" y="10"/>
            <a:ext cx="9272902" cy="6857990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DF9CCB60-DE0F-4A01-8BAB-B5D606E8DB8C}"/>
              </a:ext>
            </a:extLst>
          </p:cNvPr>
          <p:cNvSpPr txBox="1"/>
          <p:nvPr/>
        </p:nvSpPr>
        <p:spPr>
          <a:xfrm>
            <a:off x="8144118" y="2199705"/>
            <a:ext cx="5008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006887"/>
                </a:solidFill>
                <a:latin typeface="Calibri" pitchFamily="34" charset="0"/>
              </a:rPr>
              <a:t>Contato: 11 99680-8470</a:t>
            </a:r>
          </a:p>
          <a:p>
            <a:r>
              <a:rPr lang="pt-BR" sz="2000" b="1" dirty="0" err="1">
                <a:solidFill>
                  <a:srgbClr val="006887"/>
                </a:solidFill>
                <a:latin typeface="Calibri" pitchFamily="34" charset="0"/>
              </a:rPr>
              <a:t>House</a:t>
            </a:r>
            <a:r>
              <a:rPr lang="pt-BR" sz="2000" b="1" dirty="0">
                <a:solidFill>
                  <a:srgbClr val="006887"/>
                </a:solidFill>
                <a:latin typeface="Calibri" pitchFamily="34" charset="0"/>
              </a:rPr>
              <a:t> Shine Cotia	</a:t>
            </a:r>
          </a:p>
          <a:p>
            <a:r>
              <a:rPr lang="pt-BR" sz="1600" dirty="0">
                <a:solidFill>
                  <a:srgbClr val="006887"/>
                </a:solidFill>
                <a:latin typeface="Calibri" pitchFamily="34" charset="0"/>
              </a:rPr>
              <a:t>hshinecotia@gmail.com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066FBE3-A5A6-4681-A55D-634E54B344E5}"/>
              </a:ext>
            </a:extLst>
          </p:cNvPr>
          <p:cNvSpPr/>
          <p:nvPr/>
        </p:nvSpPr>
        <p:spPr>
          <a:xfrm>
            <a:off x="8034936" y="2155442"/>
            <a:ext cx="3708294" cy="991008"/>
          </a:xfrm>
          <a:prstGeom prst="rect">
            <a:avLst/>
          </a:prstGeom>
          <a:noFill/>
          <a:ln w="9525" cap="flat" cmpd="sng" algn="ctr">
            <a:solidFill>
              <a:srgbClr val="CED04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1C1BB365-C31C-4A68-985A-7181C7E15A40}"/>
              </a:ext>
            </a:extLst>
          </p:cNvPr>
          <p:cNvSpPr/>
          <p:nvPr/>
        </p:nvSpPr>
        <p:spPr>
          <a:xfrm>
            <a:off x="8034936" y="3198075"/>
            <a:ext cx="3708294" cy="600903"/>
          </a:xfrm>
          <a:prstGeom prst="rect">
            <a:avLst/>
          </a:prstGeom>
          <a:noFill/>
          <a:ln w="9525" cap="flat" cmpd="sng" algn="ctr">
            <a:solidFill>
              <a:srgbClr val="CED04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624F140-2C9B-4203-8E31-C6914229CF7C}"/>
              </a:ext>
            </a:extLst>
          </p:cNvPr>
          <p:cNvSpPr txBox="1"/>
          <p:nvPr/>
        </p:nvSpPr>
        <p:spPr>
          <a:xfrm>
            <a:off x="8500510" y="3307711"/>
            <a:ext cx="4561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6887"/>
                </a:solidFill>
                <a:latin typeface="Calibri" pitchFamily="34" charset="0"/>
              </a:rPr>
              <a:t>@houseshinecotia</a:t>
            </a:r>
            <a:endParaRPr lang="pt-BR" sz="2000" b="1" dirty="0">
              <a:solidFill>
                <a:srgbClr val="006887"/>
              </a:solidFill>
              <a:latin typeface="Calibri" pitchFamily="34" charset="0"/>
            </a:endParaRPr>
          </a:p>
        </p:txBody>
      </p:sp>
      <p:pic>
        <p:nvPicPr>
          <p:cNvPr id="31" name="Picture 2" descr="Instagram é o aplicativo preferido entre os adolescentes - Jetss">
            <a:extLst>
              <a:ext uri="{FF2B5EF4-FFF2-40B4-BE49-F238E27FC236}">
                <a16:creationId xmlns:a16="http://schemas.microsoft.com/office/drawing/2014/main" id="{A522F090-1907-4BF4-AD3D-D1592B3FE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924" y="3347679"/>
            <a:ext cx="298586" cy="29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076B6CC9-C810-4368-972F-0D0E50A88CBF}"/>
              </a:ext>
            </a:extLst>
          </p:cNvPr>
          <p:cNvSpPr txBox="1"/>
          <p:nvPr/>
        </p:nvSpPr>
        <p:spPr>
          <a:xfrm>
            <a:off x="7465325" y="4872007"/>
            <a:ext cx="4726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rgbClr val="006887"/>
                </a:solidFill>
                <a:latin typeface="Calibri" pitchFamily="34" charset="0"/>
              </a:rPr>
              <a:t>Rua Pascoal Rizo-50  –  06714-250    Cotia- SP - Brasil</a:t>
            </a:r>
          </a:p>
          <a:p>
            <a:pPr algn="ctr"/>
            <a:r>
              <a:rPr lang="pt-BR" sz="1200" dirty="0">
                <a:solidFill>
                  <a:srgbClr val="006887"/>
                </a:solidFill>
                <a:latin typeface="Calibri" pitchFamily="34" charset="0"/>
              </a:rPr>
              <a:t>www.houseshine.com.br</a:t>
            </a:r>
          </a:p>
        </p:txBody>
      </p:sp>
    </p:spTree>
    <p:extLst>
      <p:ext uri="{BB962C8B-B14F-4D97-AF65-F5344CB8AC3E}">
        <p14:creationId xmlns:p14="http://schemas.microsoft.com/office/powerpoint/2010/main" val="450624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365</Words>
  <Application>Microsoft Office PowerPoint</Application>
  <PresentationFormat>Widescreen</PresentationFormat>
  <Paragraphs>62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Grupo Ideal People -House Shine</dc:creator>
  <cp:lastModifiedBy>Mike Santos</cp:lastModifiedBy>
  <cp:revision>2</cp:revision>
  <dcterms:created xsi:type="dcterms:W3CDTF">2020-10-27T23:56:55Z</dcterms:created>
  <dcterms:modified xsi:type="dcterms:W3CDTF">2025-02-10T14:00:03Z</dcterms:modified>
</cp:coreProperties>
</file>